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handoutMasterIdLst>
    <p:handoutMasterId r:id="rId55"/>
  </p:handoutMasterIdLst>
  <p:sldIdLst>
    <p:sldId id="256" r:id="rId2"/>
    <p:sldId id="330" r:id="rId3"/>
    <p:sldId id="287" r:id="rId4"/>
    <p:sldId id="383" r:id="rId5"/>
    <p:sldId id="288" r:id="rId6"/>
    <p:sldId id="289" r:id="rId7"/>
    <p:sldId id="290" r:id="rId8"/>
    <p:sldId id="343" r:id="rId9"/>
    <p:sldId id="344" r:id="rId10"/>
    <p:sldId id="384" r:id="rId11"/>
    <p:sldId id="385" r:id="rId12"/>
    <p:sldId id="291" r:id="rId13"/>
    <p:sldId id="292" r:id="rId14"/>
    <p:sldId id="293" r:id="rId15"/>
    <p:sldId id="294" r:id="rId16"/>
    <p:sldId id="295" r:id="rId17"/>
    <p:sldId id="296" r:id="rId18"/>
    <p:sldId id="298" r:id="rId19"/>
    <p:sldId id="325" r:id="rId20"/>
    <p:sldId id="319" r:id="rId21"/>
    <p:sldId id="300" r:id="rId22"/>
    <p:sldId id="301" r:id="rId23"/>
    <p:sldId id="302" r:id="rId24"/>
    <p:sldId id="304" r:id="rId25"/>
    <p:sldId id="305" r:id="rId26"/>
    <p:sldId id="329" r:id="rId27"/>
    <p:sldId id="396" r:id="rId28"/>
    <p:sldId id="397" r:id="rId29"/>
    <p:sldId id="307" r:id="rId30"/>
    <p:sldId id="380" r:id="rId31"/>
    <p:sldId id="381" r:id="rId32"/>
    <p:sldId id="382" r:id="rId33"/>
    <p:sldId id="308" r:id="rId34"/>
    <p:sldId id="309" r:id="rId35"/>
    <p:sldId id="323" r:id="rId36"/>
    <p:sldId id="322" r:id="rId37"/>
    <p:sldId id="321" r:id="rId38"/>
    <p:sldId id="311" r:id="rId39"/>
    <p:sldId id="392" r:id="rId40"/>
    <p:sldId id="393" r:id="rId41"/>
    <p:sldId id="394" r:id="rId42"/>
    <p:sldId id="395" r:id="rId43"/>
    <p:sldId id="313" r:id="rId44"/>
    <p:sldId id="314" r:id="rId45"/>
    <p:sldId id="386" r:id="rId46"/>
    <p:sldId id="387" r:id="rId47"/>
    <p:sldId id="388" r:id="rId48"/>
    <p:sldId id="389" r:id="rId49"/>
    <p:sldId id="390" r:id="rId50"/>
    <p:sldId id="377" r:id="rId51"/>
    <p:sldId id="378" r:id="rId52"/>
    <p:sldId id="315" r:id="rId53"/>
  </p:sldIdLst>
  <p:sldSz cx="9144000" cy="6858000" type="screen4x3"/>
  <p:notesSz cx="7010400" cy="9296400"/>
  <p:custShowLst>
    <p:custShow name="Custom Show 1" id="0">
      <p:sldLst>
        <p:sld r:id="rId4"/>
        <p:sld r:id="rId45"/>
        <p:sld r:id="rId7"/>
        <p:sld r:id="rId44"/>
        <p:sld r:id="rId37"/>
        <p:sld r:id="rId18"/>
        <p:sld r:id="rId6"/>
        <p:sld r:id="rId39"/>
        <p:sld r:id="rId37"/>
      </p:sldLst>
    </p:custShow>
  </p:custShowLst>
  <p:custDataLst>
    <p:tags r:id="rId56"/>
  </p:custDataLst>
  <p:defaultTextStyle>
    <a:defPPr>
      <a:defRPr lang="en-US"/>
    </a:defPPr>
    <a:lvl1pPr marL="0" lvl="0" indent="0" algn="l" defTabSz="914400" rtl="0" eaLnBrk="1" fontAlgn="base" latinLnBrk="0" hangingPunct="1">
      <a:lnSpc>
        <a:spcPct val="100000"/>
      </a:lnSpc>
      <a:spcBef>
        <a:spcPct val="0"/>
      </a:spcBef>
      <a:spcAft>
        <a:spcPct val="0"/>
      </a:spcAft>
      <a:buNone/>
      <a:defRPr sz="1600" b="0" i="0" u="none" kern="1200" baseline="0">
        <a:solidFill>
          <a:schemeClr val="tx1"/>
        </a:solidFill>
        <a:latin typeface="Helvetica" charset="0"/>
        <a:ea typeface="MS PGothic" panose="020B0600070205080204" pitchFamily="34" charset="-128"/>
        <a:cs typeface="+mn-cs"/>
      </a:defRPr>
    </a:lvl1pPr>
    <a:lvl2pPr marL="457200" lvl="1" indent="0" algn="l" defTabSz="914400" rtl="0" eaLnBrk="1" fontAlgn="base" latinLnBrk="0" hangingPunct="1">
      <a:lnSpc>
        <a:spcPct val="100000"/>
      </a:lnSpc>
      <a:spcBef>
        <a:spcPct val="0"/>
      </a:spcBef>
      <a:spcAft>
        <a:spcPct val="0"/>
      </a:spcAft>
      <a:buNone/>
      <a:defRPr sz="1600" b="0" i="0" u="none" kern="1200" baseline="0">
        <a:solidFill>
          <a:schemeClr val="tx1"/>
        </a:solidFill>
        <a:latin typeface="Helvetica" charset="0"/>
        <a:ea typeface="MS PGothic" panose="020B0600070205080204" pitchFamily="34" charset="-128"/>
        <a:cs typeface="+mn-cs"/>
      </a:defRPr>
    </a:lvl2pPr>
    <a:lvl3pPr marL="914400" lvl="2" indent="0" algn="l" defTabSz="914400" rtl="0" eaLnBrk="1" fontAlgn="base" latinLnBrk="0" hangingPunct="1">
      <a:lnSpc>
        <a:spcPct val="100000"/>
      </a:lnSpc>
      <a:spcBef>
        <a:spcPct val="0"/>
      </a:spcBef>
      <a:spcAft>
        <a:spcPct val="0"/>
      </a:spcAft>
      <a:buNone/>
      <a:defRPr sz="1600" b="0" i="0" u="none" kern="1200" baseline="0">
        <a:solidFill>
          <a:schemeClr val="tx1"/>
        </a:solidFill>
        <a:latin typeface="Helvetica" charset="0"/>
        <a:ea typeface="MS PGothic" panose="020B0600070205080204" pitchFamily="34" charset="-128"/>
        <a:cs typeface="+mn-cs"/>
      </a:defRPr>
    </a:lvl3pPr>
    <a:lvl4pPr marL="1371600" lvl="3" indent="0" algn="l" defTabSz="914400" rtl="0" eaLnBrk="1" fontAlgn="base" latinLnBrk="0" hangingPunct="1">
      <a:lnSpc>
        <a:spcPct val="100000"/>
      </a:lnSpc>
      <a:spcBef>
        <a:spcPct val="0"/>
      </a:spcBef>
      <a:spcAft>
        <a:spcPct val="0"/>
      </a:spcAft>
      <a:buNone/>
      <a:defRPr sz="1600" b="0" i="0" u="none" kern="1200" baseline="0">
        <a:solidFill>
          <a:schemeClr val="tx1"/>
        </a:solidFill>
        <a:latin typeface="Helvetica" charset="0"/>
        <a:ea typeface="MS PGothic" panose="020B0600070205080204" pitchFamily="34" charset="-128"/>
        <a:cs typeface="+mn-cs"/>
      </a:defRPr>
    </a:lvl4pPr>
    <a:lvl5pPr marL="1828800" lvl="4" indent="0" algn="l" defTabSz="914400" rtl="0" eaLnBrk="1" fontAlgn="base" latinLnBrk="0" hangingPunct="1">
      <a:lnSpc>
        <a:spcPct val="100000"/>
      </a:lnSpc>
      <a:spcBef>
        <a:spcPct val="0"/>
      </a:spcBef>
      <a:spcAft>
        <a:spcPct val="0"/>
      </a:spcAft>
      <a:buNone/>
      <a:defRPr sz="1600" b="0" i="0" u="none" kern="1200" baseline="0">
        <a:solidFill>
          <a:schemeClr val="tx1"/>
        </a:solidFill>
        <a:latin typeface="Helvetica" charset="0"/>
        <a:ea typeface="MS PGothic" panose="020B0600070205080204" pitchFamily="34" charset="-128"/>
        <a:cs typeface="+mn-cs"/>
      </a:defRPr>
    </a:lvl5pPr>
    <a:lvl6pPr marL="2286000" lvl="5" indent="0" algn="l" defTabSz="914400" rtl="0" eaLnBrk="1" fontAlgn="base" latinLnBrk="0" hangingPunct="1">
      <a:lnSpc>
        <a:spcPct val="100000"/>
      </a:lnSpc>
      <a:spcBef>
        <a:spcPct val="0"/>
      </a:spcBef>
      <a:spcAft>
        <a:spcPct val="0"/>
      </a:spcAft>
      <a:buNone/>
      <a:defRPr sz="1600" b="0" i="0" u="none" kern="1200" baseline="0">
        <a:solidFill>
          <a:schemeClr val="tx1"/>
        </a:solidFill>
        <a:latin typeface="Helvetica" charset="0"/>
        <a:ea typeface="MS PGothic" panose="020B0600070205080204" pitchFamily="34" charset="-128"/>
        <a:cs typeface="+mn-cs"/>
      </a:defRPr>
    </a:lvl6pPr>
    <a:lvl7pPr marL="2743200" lvl="6" indent="0" algn="l" defTabSz="914400" rtl="0" eaLnBrk="1" fontAlgn="base" latinLnBrk="0" hangingPunct="1">
      <a:lnSpc>
        <a:spcPct val="100000"/>
      </a:lnSpc>
      <a:spcBef>
        <a:spcPct val="0"/>
      </a:spcBef>
      <a:spcAft>
        <a:spcPct val="0"/>
      </a:spcAft>
      <a:buNone/>
      <a:defRPr sz="1600" b="0" i="0" u="none" kern="1200" baseline="0">
        <a:solidFill>
          <a:schemeClr val="tx1"/>
        </a:solidFill>
        <a:latin typeface="Helvetica" charset="0"/>
        <a:ea typeface="MS PGothic" panose="020B0600070205080204" pitchFamily="34" charset="-128"/>
        <a:cs typeface="+mn-cs"/>
      </a:defRPr>
    </a:lvl7pPr>
    <a:lvl8pPr marL="3200400" lvl="7" indent="0" algn="l" defTabSz="914400" rtl="0" eaLnBrk="1" fontAlgn="base" latinLnBrk="0" hangingPunct="1">
      <a:lnSpc>
        <a:spcPct val="100000"/>
      </a:lnSpc>
      <a:spcBef>
        <a:spcPct val="0"/>
      </a:spcBef>
      <a:spcAft>
        <a:spcPct val="0"/>
      </a:spcAft>
      <a:buNone/>
      <a:defRPr sz="1600" b="0" i="0" u="none" kern="1200" baseline="0">
        <a:solidFill>
          <a:schemeClr val="tx1"/>
        </a:solidFill>
        <a:latin typeface="Helvetica" charset="0"/>
        <a:ea typeface="MS PGothic" panose="020B0600070205080204" pitchFamily="34" charset="-128"/>
        <a:cs typeface="+mn-cs"/>
      </a:defRPr>
    </a:lvl8pPr>
    <a:lvl9pPr marL="3657600" lvl="8" indent="0" algn="l" defTabSz="914400" rtl="0" eaLnBrk="1" fontAlgn="base" latinLnBrk="0" hangingPunct="1">
      <a:lnSpc>
        <a:spcPct val="100000"/>
      </a:lnSpc>
      <a:spcBef>
        <a:spcPct val="0"/>
      </a:spcBef>
      <a:spcAft>
        <a:spcPct val="0"/>
      </a:spcAft>
      <a:buNone/>
      <a:defRPr sz="1600" b="0" i="0" u="none" kern="1200" baseline="0">
        <a:solidFill>
          <a:schemeClr val="tx1"/>
        </a:solidFill>
        <a:latin typeface="Helvetica"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679" userDrawn="1">
          <p15:clr>
            <a:srgbClr val="A4A3A4"/>
          </p15:clr>
        </p15:guide>
        <p15:guide id="2" pos="52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 Sudarshan" initials="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99"/>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396" autoAdjust="0"/>
  </p:normalViewPr>
  <p:slideViewPr>
    <p:cSldViewPr snapToGrid="0" showGuides="1">
      <p:cViewPr>
        <p:scale>
          <a:sx n="53" d="100"/>
          <a:sy n="53" d="100"/>
        </p:scale>
        <p:origin x="630" y="36"/>
      </p:cViewPr>
      <p:guideLst>
        <p:guide orient="horz" pos="679"/>
        <p:guide pos="521"/>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0"/>
    </p:cViewPr>
  </p:sorter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3036888" cy="463550"/>
          </a:xfrm>
          <a:prstGeom prst="rect">
            <a:avLst/>
          </a:prstGeom>
          <a:noFill/>
          <a:ln w="9525">
            <a:noFill/>
            <a:miter lim="800000"/>
          </a:ln>
          <a:effectLst/>
        </p:spPr>
        <p:txBody>
          <a:bodyPr vert="horz" wrap="none" lIns="93171" tIns="46586" rIns="93171" bIns="46586" numCol="1" anchor="t" anchorCtr="0" compatLnSpc="1"/>
          <a:lstStyle>
            <a:lvl1pPr defTabSz="930275" eaLnBrk="0" hangingPunct="0">
              <a:defRPr sz="1200">
                <a:latin typeface="Helvetica" charset="0"/>
                <a:ea typeface="MS PGothic" panose="020B0600070205080204" pitchFamily="34" charset="-128"/>
                <a:cs typeface="MS PGothic" panose="020B0600070205080204" pitchFamily="34" charset="-128"/>
              </a:defRPr>
            </a:lvl1pPr>
          </a:lstStyle>
          <a:p>
            <a:pPr marL="0" marR="0" lvl="0" indent="0" algn="l" defTabSz="930275"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Helvetica" charset="0"/>
              <a:ea typeface="MS PGothic" panose="020B0600070205080204" pitchFamily="34" charset="-128"/>
              <a:cs typeface="MS PGothic" panose="020B0600070205080204" pitchFamily="34" charset="-128"/>
            </a:endParaRPr>
          </a:p>
        </p:txBody>
      </p:sp>
      <p:sp>
        <p:nvSpPr>
          <p:cNvPr id="58371" name="Rectangle 3"/>
          <p:cNvSpPr>
            <a:spLocks noGrp="1" noChangeArrowheads="1"/>
          </p:cNvSpPr>
          <p:nvPr>
            <p:ph type="dt" sz="quarter" idx="1"/>
          </p:nvPr>
        </p:nvSpPr>
        <p:spPr bwMode="auto">
          <a:xfrm>
            <a:off x="3973513" y="0"/>
            <a:ext cx="3036888" cy="463550"/>
          </a:xfrm>
          <a:prstGeom prst="rect">
            <a:avLst/>
          </a:prstGeom>
          <a:noFill/>
          <a:ln w="9525">
            <a:noFill/>
            <a:miter lim="800000"/>
          </a:ln>
          <a:effectLst/>
        </p:spPr>
        <p:txBody>
          <a:bodyPr vert="horz" wrap="none" lIns="93171" tIns="46586" rIns="93171" bIns="46586" numCol="1" anchor="t" anchorCtr="0" compatLnSpc="1"/>
          <a:lstStyle>
            <a:lvl1pPr algn="r" defTabSz="930275" eaLnBrk="0" hangingPunct="0">
              <a:defRPr sz="1200">
                <a:latin typeface="Helvetica" charset="0"/>
                <a:ea typeface="MS PGothic" panose="020B0600070205080204" pitchFamily="34" charset="-128"/>
                <a:cs typeface="MS PGothic" panose="020B0600070205080204" pitchFamily="34" charset="-128"/>
              </a:defRPr>
            </a:lvl1pPr>
          </a:lstStyle>
          <a:p>
            <a:pPr marL="0" marR="0" lvl="0" indent="0" algn="r" defTabSz="930275"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Helvetica" charset="0"/>
              <a:ea typeface="MS PGothic" panose="020B0600070205080204" pitchFamily="34" charset="-128"/>
              <a:cs typeface="MS PGothic" panose="020B0600070205080204" pitchFamily="34" charset="-128"/>
            </a:endParaRPr>
          </a:p>
        </p:txBody>
      </p:sp>
      <p:sp>
        <p:nvSpPr>
          <p:cNvPr id="58372" name="Rectangle 4"/>
          <p:cNvSpPr>
            <a:spLocks noGrp="1" noChangeArrowheads="1"/>
          </p:cNvSpPr>
          <p:nvPr>
            <p:ph type="ftr" sz="quarter" idx="2"/>
          </p:nvPr>
        </p:nvSpPr>
        <p:spPr bwMode="auto">
          <a:xfrm>
            <a:off x="0" y="8832850"/>
            <a:ext cx="3036888" cy="463550"/>
          </a:xfrm>
          <a:prstGeom prst="rect">
            <a:avLst/>
          </a:prstGeom>
          <a:noFill/>
          <a:ln w="9525">
            <a:noFill/>
            <a:miter lim="800000"/>
          </a:ln>
          <a:effectLst/>
        </p:spPr>
        <p:txBody>
          <a:bodyPr vert="horz" wrap="none" lIns="93171" tIns="46586" rIns="93171" bIns="46586" numCol="1" anchor="b" anchorCtr="0" compatLnSpc="1"/>
          <a:lstStyle>
            <a:lvl1pPr defTabSz="930275" eaLnBrk="0" hangingPunct="0">
              <a:defRPr sz="1200">
                <a:latin typeface="Helvetica" charset="0"/>
                <a:ea typeface="MS PGothic" panose="020B0600070205080204" pitchFamily="34" charset="-128"/>
                <a:cs typeface="MS PGothic" panose="020B0600070205080204" pitchFamily="34" charset="-128"/>
              </a:defRPr>
            </a:lvl1pPr>
          </a:lstStyle>
          <a:p>
            <a:pPr marL="0" marR="0" lvl="0" indent="0" algn="l" defTabSz="930275"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Helvetica" charset="0"/>
              <a:ea typeface="MS PGothic" panose="020B0600070205080204" pitchFamily="34" charset="-128"/>
              <a:cs typeface="MS PGothic" panose="020B0600070205080204" pitchFamily="34" charset="-128"/>
            </a:endParaRPr>
          </a:p>
        </p:txBody>
      </p:sp>
      <p:sp>
        <p:nvSpPr>
          <p:cNvPr id="58373" name="Rectangle 5"/>
          <p:cNvSpPr>
            <a:spLocks noGrp="1" noChangeArrowheads="1"/>
          </p:cNvSpPr>
          <p:nvPr>
            <p:ph type="sldNum" sz="quarter" idx="3"/>
          </p:nvPr>
        </p:nvSpPr>
        <p:spPr bwMode="auto">
          <a:xfrm>
            <a:off x="3973513" y="8832850"/>
            <a:ext cx="3036888" cy="463550"/>
          </a:xfrm>
          <a:prstGeom prst="rect">
            <a:avLst/>
          </a:prstGeom>
          <a:noFill/>
          <a:ln w="9525">
            <a:noFill/>
            <a:miter lim="800000"/>
          </a:ln>
          <a:effectLst/>
        </p:spPr>
        <p:txBody>
          <a:bodyPr vert="horz" wrap="none" lIns="93171" tIns="46586" rIns="93171" bIns="46586" numCol="1" anchor="b" anchorCtr="0" compatLnSpc="1"/>
          <a:lstStyle/>
          <a:p>
            <a:pPr lvl="0" algn="r" defTabSz="930275" fontAlgn="base">
              <a:buNone/>
            </a:pPr>
            <a:fld id="{9A0DB2DC-4C9A-4742-B13C-FB6460FD3503}" type="slidenum">
              <a:rPr lang="en-US" altLang="zh-CN" sz="1200" strike="noStrike" noProof="1" dirty="0">
                <a:latin typeface="Helvetica" charset="0"/>
                <a:ea typeface="MS PGothic" panose="020B0600070205080204" pitchFamily="34" charset="-128"/>
                <a:cs typeface="+mn-cs"/>
              </a:rPr>
              <a:t>‹#›</a:t>
            </a:fld>
            <a:endParaRPr lang="en-US" altLang="zh-CN" sz="1200"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3036888" cy="463550"/>
          </a:xfrm>
          <a:prstGeom prst="rect">
            <a:avLst/>
          </a:prstGeom>
          <a:noFill/>
          <a:ln w="9525">
            <a:noFill/>
            <a:miter lim="800000"/>
          </a:ln>
          <a:effectLst/>
        </p:spPr>
        <p:txBody>
          <a:bodyPr vert="horz" wrap="none" lIns="93171" tIns="46586" rIns="93171" bIns="46586" numCol="1" anchor="t" anchorCtr="0" compatLnSpc="1"/>
          <a:lstStyle>
            <a:lvl1pPr defTabSz="930275" eaLnBrk="0" hangingPunct="0">
              <a:defRPr sz="1200">
                <a:latin typeface="Helvetica" charset="0"/>
                <a:ea typeface="MS PGothic" panose="020B0600070205080204" pitchFamily="34" charset="-128"/>
                <a:cs typeface="MS PGothic" panose="020B0600070205080204" pitchFamily="34" charset="-128"/>
              </a:defRPr>
            </a:lvl1pPr>
          </a:lstStyle>
          <a:p>
            <a:pPr marL="0" marR="0" lvl="0" indent="0" algn="l" defTabSz="930275"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Helvetica" charset="0"/>
              <a:ea typeface="MS PGothic" panose="020B0600070205080204" pitchFamily="34" charset="-128"/>
              <a:cs typeface="MS PGothic" panose="020B0600070205080204" pitchFamily="34" charset="-128"/>
            </a:endParaRPr>
          </a:p>
        </p:txBody>
      </p:sp>
      <p:sp>
        <p:nvSpPr>
          <p:cNvPr id="52227" name="Rectangle 3"/>
          <p:cNvSpPr>
            <a:spLocks noGrp="1" noChangeArrowheads="1"/>
          </p:cNvSpPr>
          <p:nvPr>
            <p:ph type="dt" idx="1"/>
          </p:nvPr>
        </p:nvSpPr>
        <p:spPr bwMode="auto">
          <a:xfrm>
            <a:off x="3973513" y="0"/>
            <a:ext cx="3036888" cy="463550"/>
          </a:xfrm>
          <a:prstGeom prst="rect">
            <a:avLst/>
          </a:prstGeom>
          <a:noFill/>
          <a:ln w="9525">
            <a:noFill/>
            <a:miter lim="800000"/>
          </a:ln>
          <a:effectLst/>
        </p:spPr>
        <p:txBody>
          <a:bodyPr vert="horz" wrap="none" lIns="93171" tIns="46586" rIns="93171" bIns="46586" numCol="1" anchor="t" anchorCtr="0" compatLnSpc="1"/>
          <a:lstStyle>
            <a:lvl1pPr algn="r" defTabSz="930275" eaLnBrk="0" hangingPunct="0">
              <a:defRPr sz="1200">
                <a:latin typeface="Helvetica" charset="0"/>
                <a:ea typeface="MS PGothic" panose="020B0600070205080204" pitchFamily="34" charset="-128"/>
                <a:cs typeface="MS PGothic" panose="020B0600070205080204" pitchFamily="34" charset="-128"/>
              </a:defRPr>
            </a:lvl1pPr>
          </a:lstStyle>
          <a:p>
            <a:pPr marL="0" marR="0" lvl="0" indent="0" algn="r" defTabSz="930275"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Helvetica" charset="0"/>
              <a:ea typeface="MS PGothic" panose="020B0600070205080204" pitchFamily="34" charset="-128"/>
              <a:cs typeface="MS PGothic" panose="020B0600070205080204" pitchFamily="34" charset="-128"/>
            </a:endParaRPr>
          </a:p>
        </p:txBody>
      </p:sp>
      <p:sp>
        <p:nvSpPr>
          <p:cNvPr id="4100" name="Rectangle 4"/>
          <p:cNvSpPr>
            <a:spLocks noGrp="1" noRot="1" noChangeAspect="1" noTextEdit="1"/>
          </p:cNvSpPr>
          <p:nvPr>
            <p:ph type="sldImg"/>
          </p:nvPr>
        </p:nvSpPr>
        <p:spPr>
          <a:xfrm>
            <a:off x="1181100" y="698500"/>
            <a:ext cx="4648200" cy="3486150"/>
          </a:xfrm>
          <a:prstGeom prst="rect">
            <a:avLst/>
          </a:prstGeom>
          <a:noFill/>
          <a:ln w="9525" cap="flat" cmpd="sng">
            <a:solidFill>
              <a:srgbClr val="000000"/>
            </a:solidFill>
            <a:prstDash val="solid"/>
            <a:miter/>
            <a:headEnd type="none" w="med" len="med"/>
            <a:tailEnd type="none" w="med" len="med"/>
          </a:ln>
        </p:spPr>
      </p:sp>
      <p:sp>
        <p:nvSpPr>
          <p:cNvPr id="52229" name="Rectangle 5"/>
          <p:cNvSpPr>
            <a:spLocks noGrp="1" noChangeArrowheads="1"/>
          </p:cNvSpPr>
          <p:nvPr>
            <p:ph type="body" sz="quarter" idx="3"/>
          </p:nvPr>
        </p:nvSpPr>
        <p:spPr bwMode="auto">
          <a:xfrm>
            <a:off x="935038" y="4416425"/>
            <a:ext cx="5140325" cy="4181475"/>
          </a:xfrm>
          <a:prstGeom prst="rect">
            <a:avLst/>
          </a:prstGeom>
          <a:noFill/>
          <a:ln w="9525">
            <a:noFill/>
            <a:miter lim="800000"/>
          </a:ln>
          <a:effectLst/>
        </p:spPr>
        <p:txBody>
          <a:bodyPr vert="horz" wrap="none" lIns="93171" tIns="46586" rIns="93171" bIns="46586"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S PGothic" panose="020B0600070205080204" pitchFamily="34" charset="-128"/>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S PGothic" panose="020B0600070205080204" pitchFamily="34" charset="-128"/>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S PGothic" panose="020B0600070205080204" pitchFamily="34" charset="-128"/>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S PGothic" panose="020B0600070205080204" pitchFamily="34" charset="-128"/>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S PGothic" panose="020B0600070205080204" pitchFamily="34" charset="-128"/>
              </a:rPr>
              <a:t>Fifth level</a:t>
            </a:r>
          </a:p>
        </p:txBody>
      </p:sp>
      <p:sp>
        <p:nvSpPr>
          <p:cNvPr id="52230" name="Rectangle 6"/>
          <p:cNvSpPr>
            <a:spLocks noGrp="1" noChangeArrowheads="1"/>
          </p:cNvSpPr>
          <p:nvPr>
            <p:ph type="ftr" sz="quarter" idx="4"/>
          </p:nvPr>
        </p:nvSpPr>
        <p:spPr bwMode="auto">
          <a:xfrm>
            <a:off x="0" y="8832850"/>
            <a:ext cx="3036888" cy="463550"/>
          </a:xfrm>
          <a:prstGeom prst="rect">
            <a:avLst/>
          </a:prstGeom>
          <a:noFill/>
          <a:ln w="9525">
            <a:noFill/>
            <a:miter lim="800000"/>
          </a:ln>
          <a:effectLst/>
        </p:spPr>
        <p:txBody>
          <a:bodyPr vert="horz" wrap="none" lIns="93171" tIns="46586" rIns="93171" bIns="46586" numCol="1" anchor="b" anchorCtr="0" compatLnSpc="1"/>
          <a:lstStyle>
            <a:lvl1pPr defTabSz="930275" eaLnBrk="0" hangingPunct="0">
              <a:defRPr sz="1200">
                <a:latin typeface="Helvetica" charset="0"/>
                <a:ea typeface="MS PGothic" panose="020B0600070205080204" pitchFamily="34" charset="-128"/>
                <a:cs typeface="MS PGothic" panose="020B0600070205080204" pitchFamily="34" charset="-128"/>
              </a:defRPr>
            </a:lvl1pPr>
          </a:lstStyle>
          <a:p>
            <a:pPr marL="0" marR="0" lvl="0" indent="0" algn="l" defTabSz="930275"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Helvetica" charset="0"/>
              <a:ea typeface="MS PGothic" panose="020B0600070205080204" pitchFamily="34" charset="-128"/>
              <a:cs typeface="MS PGothic" panose="020B0600070205080204" pitchFamily="34" charset="-128"/>
            </a:endParaRPr>
          </a:p>
        </p:txBody>
      </p:sp>
      <p:sp>
        <p:nvSpPr>
          <p:cNvPr id="52231" name="Rectangle 7"/>
          <p:cNvSpPr>
            <a:spLocks noGrp="1" noChangeArrowheads="1"/>
          </p:cNvSpPr>
          <p:nvPr>
            <p:ph type="sldNum" sz="quarter" idx="5"/>
          </p:nvPr>
        </p:nvSpPr>
        <p:spPr bwMode="auto">
          <a:xfrm>
            <a:off x="3973513" y="8832850"/>
            <a:ext cx="3036888" cy="463550"/>
          </a:xfrm>
          <a:prstGeom prst="rect">
            <a:avLst/>
          </a:prstGeom>
          <a:noFill/>
          <a:ln w="9525">
            <a:noFill/>
            <a:miter lim="800000"/>
          </a:ln>
          <a:effectLst/>
        </p:spPr>
        <p:txBody>
          <a:bodyPr vert="horz" wrap="none" lIns="93171" tIns="46586" rIns="93171" bIns="46586" numCol="1" anchor="b" anchorCtr="0" compatLnSpc="1"/>
          <a:lstStyle/>
          <a:p>
            <a:pPr lvl="0" algn="r" defTabSz="930275" fontAlgn="base">
              <a:buNone/>
            </a:pPr>
            <a:fld id="{9A0DB2DC-4C9A-4742-B13C-FB6460FD3503}" type="slidenum">
              <a:rPr lang="en-US" altLang="zh-CN" sz="1200" strike="noStrike" noProof="1" dirty="0">
                <a:latin typeface="Helvetica" charset="0"/>
                <a:ea typeface="MS PGothic" panose="020B0600070205080204" pitchFamily="34" charset="-128"/>
                <a:cs typeface="+mn-cs"/>
              </a:rPr>
              <a:t>‹#›</a:t>
            </a:fld>
            <a:endParaRPr lang="en-US" altLang="zh-CN" sz="1200" strike="noStrike" noProof="1"/>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txBox="1">
            <a:spLocks noGrp="1"/>
          </p:cNvSpPr>
          <p:nvPr>
            <p:ph type="sldNum" sz="quarter"/>
          </p:nvPr>
        </p:nvSpPr>
        <p:spPr>
          <a:xfrm>
            <a:off x="3973513" y="8832850"/>
            <a:ext cx="3036887" cy="463550"/>
          </a:xfrm>
          <a:prstGeom prst="rect">
            <a:avLst/>
          </a:prstGeom>
          <a:noFill/>
          <a:ln w="9525">
            <a:noFill/>
          </a:ln>
        </p:spPr>
        <p:txBody>
          <a:bodyPr vert="horz" wrap="none" lIns="93171" tIns="46586" rIns="93171" bIns="46586" anchor="b" anchorCtr="0"/>
          <a:lstStyle/>
          <a:p>
            <a:pPr lvl="0" algn="r" defTabSz="930275" eaLnBrk="1" hangingPunct="1"/>
            <a:fld id="{9A0DB2DC-4C9A-4742-B13C-FB6460FD3503}" type="slidenum">
              <a:rPr lang="en-US" altLang="zh-CN" sz="1800" dirty="0">
                <a:latin typeface="Helvetica" charset="0"/>
                <a:ea typeface="宋体" panose="02010600030101010101" pitchFamily="2" charset="-122"/>
              </a:rPr>
              <a:t>1</a:t>
            </a:fld>
            <a:endParaRPr lang="en-US" altLang="zh-CN" sz="1800" dirty="0">
              <a:latin typeface="Helvetica" charset="0"/>
              <a:ea typeface="宋体" panose="02010600030101010101" pitchFamily="2" charset="-122"/>
            </a:endParaRPr>
          </a:p>
        </p:txBody>
      </p:sp>
      <p:sp>
        <p:nvSpPr>
          <p:cNvPr id="6146" name="Rectangle 2"/>
          <p:cNvSpPr>
            <a:spLocks noGrp="1" noRot="1" noChangeAspect="1" noTextEdit="1"/>
          </p:cNvSpPr>
          <p:nvPr>
            <p:ph type="sldImg"/>
          </p:nvPr>
        </p:nvSpPr>
        <p:spPr/>
      </p:sp>
      <p:sp>
        <p:nvSpPr>
          <p:cNvPr id="6147"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15</a:t>
            </a:fld>
            <a:endParaRPr lang="en-US" altLang="zh-CN" dirty="0"/>
          </a:p>
        </p:txBody>
      </p:sp>
      <p:sp>
        <p:nvSpPr>
          <p:cNvPr id="26626" name="Rectangle 2"/>
          <p:cNvSpPr>
            <a:spLocks noGrp="1" noRot="1" noChangeAspect="1" noTextEdit="1"/>
          </p:cNvSpPr>
          <p:nvPr>
            <p:ph type="sldImg"/>
          </p:nvPr>
        </p:nvSpPr>
        <p:spPr/>
      </p:sp>
      <p:sp>
        <p:nvSpPr>
          <p:cNvPr id="26627"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16</a:t>
            </a:fld>
            <a:endParaRPr lang="en-US" altLang="zh-CN" dirty="0"/>
          </a:p>
        </p:txBody>
      </p:sp>
      <p:sp>
        <p:nvSpPr>
          <p:cNvPr id="28674" name="Rectangle 2"/>
          <p:cNvSpPr>
            <a:spLocks noGrp="1" noRot="1" noChangeAspect="1" noTextEdit="1"/>
          </p:cNvSpPr>
          <p:nvPr>
            <p:ph type="sldImg"/>
          </p:nvPr>
        </p:nvSpPr>
        <p:spPr/>
      </p:sp>
      <p:sp>
        <p:nvSpPr>
          <p:cNvPr id="28675"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17</a:t>
            </a:fld>
            <a:endParaRPr lang="en-US" altLang="zh-CN" dirty="0"/>
          </a:p>
        </p:txBody>
      </p:sp>
      <p:sp>
        <p:nvSpPr>
          <p:cNvPr id="30722" name="Rectangle 2"/>
          <p:cNvSpPr>
            <a:spLocks noGrp="1" noRot="1" noChangeAspect="1" noTextEdit="1"/>
          </p:cNvSpPr>
          <p:nvPr>
            <p:ph type="sldImg"/>
          </p:nvPr>
        </p:nvSpPr>
        <p:spPr/>
      </p:sp>
      <p:sp>
        <p:nvSpPr>
          <p:cNvPr id="30723"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18</a:t>
            </a:fld>
            <a:endParaRPr lang="en-US" altLang="zh-CN" dirty="0"/>
          </a:p>
        </p:txBody>
      </p:sp>
      <p:sp>
        <p:nvSpPr>
          <p:cNvPr id="32770" name="Rectangle 2"/>
          <p:cNvSpPr>
            <a:spLocks noGrp="1" noRot="1" noChangeAspect="1" noTextEdit="1"/>
          </p:cNvSpPr>
          <p:nvPr>
            <p:ph type="sldImg"/>
          </p:nvPr>
        </p:nvSpPr>
        <p:spPr/>
      </p:sp>
      <p:sp>
        <p:nvSpPr>
          <p:cNvPr id="32771"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19</a:t>
            </a:fld>
            <a:endParaRPr lang="en-US" altLang="zh-CN" dirty="0"/>
          </a:p>
        </p:txBody>
      </p:sp>
      <p:sp>
        <p:nvSpPr>
          <p:cNvPr id="34818" name="Rectangle 2"/>
          <p:cNvSpPr>
            <a:spLocks noGrp="1" noRot="1" noChangeAspect="1" noTextEdit="1"/>
          </p:cNvSpPr>
          <p:nvPr>
            <p:ph type="sldImg"/>
          </p:nvPr>
        </p:nvSpPr>
        <p:spPr/>
      </p:sp>
      <p:sp>
        <p:nvSpPr>
          <p:cNvPr id="34819"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20</a:t>
            </a:fld>
            <a:endParaRPr lang="en-US" altLang="zh-CN" dirty="0"/>
          </a:p>
        </p:txBody>
      </p:sp>
      <p:sp>
        <p:nvSpPr>
          <p:cNvPr id="36866" name="Rectangle 2"/>
          <p:cNvSpPr>
            <a:spLocks noGrp="1" noRot="1" noChangeAspect="1" noTextEdit="1"/>
          </p:cNvSpPr>
          <p:nvPr>
            <p:ph type="sldImg"/>
          </p:nvPr>
        </p:nvSpPr>
        <p:spPr/>
      </p:sp>
      <p:sp>
        <p:nvSpPr>
          <p:cNvPr id="36867" name="Rectangle 3"/>
          <p:cNvSpPr>
            <a:spLocks noGrp="1"/>
          </p:cNvSpPr>
          <p:nvPr>
            <p:ph type="body"/>
          </p:nvPr>
        </p:nvSpPr>
        <p:spPr/>
        <p:txBody>
          <a:bodyPr wrap="none" lIns="93171" tIns="46586" rIns="93171" bIns="46586" anchor="t" anchorCtr="0"/>
          <a:lstStyle/>
          <a:p>
            <a:pPr lvl="0"/>
            <a:r>
              <a:rPr lang="en-US" altLang="zh-CN" dirty="0"/>
              <a:t>SQL is NOT a Turing machine equivalent language</a:t>
            </a:r>
          </a:p>
          <a:p>
            <a:pPr lvl="0"/>
            <a:r>
              <a:rPr lang="en-US" altLang="zh-CN" dirty="0"/>
              <a:t>SQL</a:t>
            </a:r>
            <a:r>
              <a:rPr lang="zh-CN" altLang="en-US" dirty="0"/>
              <a:t>不像一个通用的图灵机那么强大，即有一些计算可以用通用的程序设计语言来表达，但无法通过</a:t>
            </a:r>
            <a:r>
              <a:rPr lang="en-US" altLang="zh-CN" dirty="0"/>
              <a:t>SQL</a:t>
            </a:r>
            <a:r>
              <a:rPr lang="zh-CN" altLang="en-US" dirty="0"/>
              <a:t>来表达</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21</a:t>
            </a:fld>
            <a:endParaRPr lang="en-US" altLang="zh-CN" dirty="0"/>
          </a:p>
        </p:txBody>
      </p:sp>
      <p:sp>
        <p:nvSpPr>
          <p:cNvPr id="38914" name="Rectangle 2"/>
          <p:cNvSpPr>
            <a:spLocks noGrp="1" noRot="1" noChangeAspect="1" noTextEdit="1"/>
          </p:cNvSpPr>
          <p:nvPr>
            <p:ph type="sldImg"/>
          </p:nvPr>
        </p:nvSpPr>
        <p:spPr/>
      </p:sp>
      <p:sp>
        <p:nvSpPr>
          <p:cNvPr id="38915"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22</a:t>
            </a:fld>
            <a:endParaRPr lang="en-US" altLang="zh-CN" dirty="0"/>
          </a:p>
        </p:txBody>
      </p:sp>
      <p:sp>
        <p:nvSpPr>
          <p:cNvPr id="40962" name="Rectangle 2"/>
          <p:cNvSpPr>
            <a:spLocks noGrp="1" noRot="1" noChangeAspect="1" noTextEdit="1"/>
          </p:cNvSpPr>
          <p:nvPr>
            <p:ph type="sldImg"/>
          </p:nvPr>
        </p:nvSpPr>
        <p:spPr/>
      </p:sp>
      <p:sp>
        <p:nvSpPr>
          <p:cNvPr id="40963"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23</a:t>
            </a:fld>
            <a:endParaRPr lang="en-US" altLang="zh-CN" dirty="0"/>
          </a:p>
        </p:txBody>
      </p:sp>
      <p:sp>
        <p:nvSpPr>
          <p:cNvPr id="43010" name="Rectangle 2"/>
          <p:cNvSpPr>
            <a:spLocks noGrp="1" noRot="1" noChangeAspect="1" noTextEdit="1"/>
          </p:cNvSpPr>
          <p:nvPr>
            <p:ph type="sldImg"/>
          </p:nvPr>
        </p:nvSpPr>
        <p:spPr/>
      </p:sp>
      <p:sp>
        <p:nvSpPr>
          <p:cNvPr id="43011"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24</a:t>
            </a:fld>
            <a:endParaRPr lang="en-US" altLang="zh-CN" dirty="0"/>
          </a:p>
        </p:txBody>
      </p:sp>
      <p:sp>
        <p:nvSpPr>
          <p:cNvPr id="45058" name="Rectangle 2"/>
          <p:cNvSpPr>
            <a:spLocks noGrp="1" noRot="1" noChangeAspect="1" noTextEdit="1"/>
          </p:cNvSpPr>
          <p:nvPr>
            <p:ph type="sldImg"/>
          </p:nvPr>
        </p:nvSpPr>
        <p:spPr/>
      </p:sp>
      <p:sp>
        <p:nvSpPr>
          <p:cNvPr id="45059"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txBox="1">
            <a:spLocks noGrp="1"/>
          </p:cNvSpPr>
          <p:nvPr>
            <p:ph type="sldNum" sz="quarter"/>
          </p:nvPr>
        </p:nvSpPr>
        <p:spPr>
          <a:xfrm>
            <a:off x="3973513" y="8832850"/>
            <a:ext cx="3036887" cy="463550"/>
          </a:xfrm>
          <a:prstGeom prst="rect">
            <a:avLst/>
          </a:prstGeom>
          <a:noFill/>
          <a:ln w="9525">
            <a:noFill/>
          </a:ln>
        </p:spPr>
        <p:txBody>
          <a:bodyPr vert="horz" wrap="none" lIns="93171" tIns="46586" rIns="93171" bIns="46586" anchor="b" anchorCtr="0"/>
          <a:lstStyle/>
          <a:p>
            <a:pPr lvl="0" algn="r" defTabSz="930275"/>
            <a:fld id="{9A0DB2DC-4C9A-4742-B13C-FB6460FD3503}" type="slidenum">
              <a:rPr lang="en-US" altLang="zh-CN" dirty="0"/>
              <a:t>2</a:t>
            </a:fld>
            <a:endParaRPr lang="en-US" altLang="zh-CN" dirty="0"/>
          </a:p>
        </p:txBody>
      </p:sp>
      <p:sp>
        <p:nvSpPr>
          <p:cNvPr id="8194" name="Rectangle 2"/>
          <p:cNvSpPr>
            <a:spLocks noGrp="1" noRot="1" noChangeAspect="1" noTextEdit="1"/>
          </p:cNvSpPr>
          <p:nvPr>
            <p:ph type="sldImg"/>
          </p:nvPr>
        </p:nvSpPr>
        <p:spPr>
          <a:xfrm>
            <a:off x="1181100" y="696913"/>
            <a:ext cx="4648200" cy="3486150"/>
          </a:xfrm>
        </p:spPr>
      </p:sp>
      <p:sp>
        <p:nvSpPr>
          <p:cNvPr id="8195" name="Rectangle 3"/>
          <p:cNvSpPr>
            <a:spLocks noGrp="1"/>
          </p:cNvSpPr>
          <p:nvPr>
            <p:ph type="body"/>
          </p:nvPr>
        </p:nvSpPr>
        <p:spPr>
          <a:xfrm>
            <a:off x="933450" y="4416425"/>
            <a:ext cx="5143500" cy="4183063"/>
          </a:xfrm>
        </p:spPr>
        <p:txBody>
          <a:bodyPr wrap="none" lIns="93171" tIns="46586" rIns="93171" bIns="46586" anchor="t" anchorCtr="0"/>
          <a:lstStyle/>
          <a:p>
            <a:pPr lvl="0"/>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25</a:t>
            </a:fld>
            <a:endParaRPr lang="en-US" altLang="zh-CN" dirty="0"/>
          </a:p>
        </p:txBody>
      </p:sp>
      <p:sp>
        <p:nvSpPr>
          <p:cNvPr id="47106" name="Rectangle 2"/>
          <p:cNvSpPr>
            <a:spLocks noGrp="1" noRot="1" noChangeAspect="1" noTextEdit="1"/>
          </p:cNvSpPr>
          <p:nvPr>
            <p:ph type="sldImg"/>
          </p:nvPr>
        </p:nvSpPr>
        <p:spPr/>
      </p:sp>
      <p:sp>
        <p:nvSpPr>
          <p:cNvPr id="47107"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26</a:t>
            </a:fld>
            <a:endParaRPr lang="en-US" altLang="zh-CN" dirty="0"/>
          </a:p>
        </p:txBody>
      </p:sp>
      <p:sp>
        <p:nvSpPr>
          <p:cNvPr id="49154" name="Rectangle 2"/>
          <p:cNvSpPr>
            <a:spLocks noGrp="1" noRot="1" noChangeAspect="1" noTextEdit="1"/>
          </p:cNvSpPr>
          <p:nvPr>
            <p:ph type="sldImg"/>
          </p:nvPr>
        </p:nvSpPr>
        <p:spPr/>
      </p:sp>
      <p:sp>
        <p:nvSpPr>
          <p:cNvPr id="49155"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29</a:t>
            </a:fld>
            <a:endParaRPr lang="en-US" altLang="zh-CN" dirty="0"/>
          </a:p>
        </p:txBody>
      </p:sp>
      <p:sp>
        <p:nvSpPr>
          <p:cNvPr id="51202" name="Rectangle 2"/>
          <p:cNvSpPr>
            <a:spLocks noGrp="1" noRot="1" noChangeAspect="1" noTextEdit="1"/>
          </p:cNvSpPr>
          <p:nvPr>
            <p:ph type="sldImg"/>
          </p:nvPr>
        </p:nvSpPr>
        <p:spPr/>
      </p:sp>
      <p:sp>
        <p:nvSpPr>
          <p:cNvPr id="51203"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txBox="1">
            <a:spLocks noGrp="1"/>
          </p:cNvSpPr>
          <p:nvPr>
            <p:ph type="sldNum" sz="quarter"/>
          </p:nvPr>
        </p:nvSpPr>
        <p:spPr>
          <a:xfrm>
            <a:off x="3965575" y="8820150"/>
            <a:ext cx="3032125" cy="463550"/>
          </a:xfrm>
          <a:prstGeom prst="rect">
            <a:avLst/>
          </a:prstGeom>
          <a:noFill/>
          <a:ln w="9525">
            <a:noFill/>
          </a:ln>
        </p:spPr>
        <p:txBody>
          <a:bodyPr vert="horz" wrap="none" lIns="93027" tIns="46514" rIns="93027" bIns="46514" anchor="b" anchorCtr="0"/>
          <a:lstStyle/>
          <a:p>
            <a:pPr lvl="0" algn="r" defTabSz="930275"/>
            <a:fld id="{9A0DB2DC-4C9A-4742-B13C-FB6460FD3503}" type="slidenum">
              <a:rPr lang="en-US" altLang="zh-CN" sz="1300" dirty="0"/>
              <a:t>30</a:t>
            </a:fld>
            <a:endParaRPr lang="en-US" altLang="zh-CN" sz="1300" dirty="0"/>
          </a:p>
        </p:txBody>
      </p:sp>
      <p:sp>
        <p:nvSpPr>
          <p:cNvPr id="53250" name="Rectangle 2"/>
          <p:cNvSpPr>
            <a:spLocks noGrp="1" noRot="1" noChangeAspect="1" noTextEdit="1"/>
          </p:cNvSpPr>
          <p:nvPr>
            <p:ph type="sldImg"/>
          </p:nvPr>
        </p:nvSpPr>
        <p:spPr/>
      </p:sp>
      <p:sp>
        <p:nvSpPr>
          <p:cNvPr id="53251" name="Rectangle 3"/>
          <p:cNvSpPr>
            <a:spLocks noGrp="1"/>
          </p:cNvSpPr>
          <p:nvPr>
            <p:ph type="body"/>
          </p:nvPr>
        </p:nvSpPr>
        <p:spPr/>
        <p:txBody>
          <a:bodyPr wrap="none" lIns="93027" tIns="46514" rIns="93027" bIns="46514" anchor="t" anchorCtr="0"/>
          <a:lstStyle/>
          <a:p>
            <a:pPr lvl="0"/>
            <a:r>
              <a:rPr lang="en-US" altLang="zh-CN" dirty="0"/>
              <a:t>cache</a:t>
            </a:r>
            <a:r>
              <a:rPr lang="zh-CN" altLang="en-US" dirty="0">
                <a:ea typeface="宋体" panose="02010600030101010101" pitchFamily="2" charset="-122"/>
              </a:rPr>
              <a:t>：高速缓冲存储器：与数据库无关</a:t>
            </a:r>
          </a:p>
          <a:p>
            <a:pPr lvl="0"/>
            <a:r>
              <a:rPr lang="en-US" altLang="zh-CN" dirty="0"/>
              <a:t>flash memory</a:t>
            </a:r>
            <a:r>
              <a:rPr lang="zh-CN" altLang="en-US" dirty="0">
                <a:ea typeface="宋体" panose="02010600030101010101" pitchFamily="2" charset="-122"/>
              </a:rPr>
              <a:t>：快闪存储器：</a:t>
            </a:r>
            <a:r>
              <a:rPr lang="en-US" altLang="zh-CN" dirty="0"/>
              <a:t>USB</a:t>
            </a:r>
            <a:r>
              <a:rPr lang="zh-CN" altLang="en-US" dirty="0">
                <a:ea typeface="宋体" panose="02010600030101010101" pitchFamily="2" charset="-122"/>
              </a:rPr>
              <a:t>口存取，与数据库无关</a:t>
            </a:r>
          </a:p>
          <a:p>
            <a:pPr lvl="0"/>
            <a:r>
              <a:rPr lang="en-US" altLang="zh-CN" dirty="0"/>
              <a:t>Optical disk</a:t>
            </a:r>
            <a:r>
              <a:rPr lang="zh-CN" altLang="en-US" dirty="0">
                <a:ea typeface="宋体" panose="02010600030101010101" pitchFamily="2" charset="-122"/>
              </a:rPr>
              <a:t>：光盘</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txBox="1">
            <a:spLocks noGrp="1"/>
          </p:cNvSpPr>
          <p:nvPr>
            <p:ph type="sldNum" sz="quarter"/>
          </p:nvPr>
        </p:nvSpPr>
        <p:spPr>
          <a:xfrm>
            <a:off x="3965575" y="8820150"/>
            <a:ext cx="3032125" cy="463550"/>
          </a:xfrm>
          <a:prstGeom prst="rect">
            <a:avLst/>
          </a:prstGeom>
          <a:noFill/>
          <a:ln w="9525">
            <a:noFill/>
          </a:ln>
        </p:spPr>
        <p:txBody>
          <a:bodyPr vert="horz" wrap="none" lIns="93027" tIns="46514" rIns="93027" bIns="46514" anchor="b" anchorCtr="0"/>
          <a:lstStyle/>
          <a:p>
            <a:pPr lvl="0" algn="r" defTabSz="930275"/>
            <a:fld id="{9A0DB2DC-4C9A-4742-B13C-FB6460FD3503}" type="slidenum">
              <a:rPr lang="en-US" altLang="zh-CN" sz="1300" dirty="0"/>
              <a:t>31</a:t>
            </a:fld>
            <a:endParaRPr lang="en-US" altLang="zh-CN" sz="1300" dirty="0"/>
          </a:p>
        </p:txBody>
      </p:sp>
      <p:sp>
        <p:nvSpPr>
          <p:cNvPr id="55298" name="Rectangle 2"/>
          <p:cNvSpPr>
            <a:spLocks noGrp="1" noRot="1" noChangeAspect="1" noTextEdit="1"/>
          </p:cNvSpPr>
          <p:nvPr>
            <p:ph type="sldImg"/>
          </p:nvPr>
        </p:nvSpPr>
        <p:spPr/>
      </p:sp>
      <p:sp>
        <p:nvSpPr>
          <p:cNvPr id="55299" name="Rectangle 3"/>
          <p:cNvSpPr>
            <a:spLocks noGrp="1"/>
          </p:cNvSpPr>
          <p:nvPr>
            <p:ph type="body"/>
          </p:nvPr>
        </p:nvSpPr>
        <p:spPr/>
        <p:txBody>
          <a:bodyPr wrap="none" lIns="93027" tIns="46514" rIns="93027" bIns="46514" anchor="t" anchorCtr="0"/>
          <a:lstStyle/>
          <a:p>
            <a:pPr lvl="0"/>
            <a:r>
              <a:rPr lang="zh-CN" altLang="zh-CN" dirty="0">
                <a:ea typeface="宋体" panose="02010600030101010101" pitchFamily="2" charset="-122"/>
              </a:rPr>
              <a:t>磁盘驱动器两个主要的移动部件：磁盘组合与磁头组合</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文本占位符 10241"/>
          <p:cNvSpPr>
            <a:spLocks noGrp="1"/>
          </p:cNvSpPr>
          <p:nvPr>
            <p:ph type="body"/>
          </p:nvPr>
        </p:nvSpPr>
        <p:spPr/>
        <p:txBody>
          <a:bodyPr wrap="square" lIns="92075" tIns="46038" rIns="92075" bIns="46038" anchor="t" anchorCtr="0"/>
          <a:lstStyle/>
          <a:p>
            <a:pPr lvl="0"/>
            <a:r>
              <a:rPr lang="en-US" altLang="zh-CN">
                <a:ea typeface="宋体" panose="02010600030101010101" pitchFamily="2" charset="-122"/>
              </a:rPr>
              <a:t>Overview of Primary Components</a:t>
            </a:r>
          </a:p>
          <a:p>
            <a:pPr lvl="1" indent="0"/>
            <a:r>
              <a:rPr lang="en-US" altLang="zh-CN">
                <a:ea typeface="宋体" panose="02010600030101010101" pitchFamily="2" charset="-122"/>
              </a:rPr>
              <a:t>The Oracle architecture includes a number of primary components, which are discussed further in this lesson.</a:t>
            </a:r>
          </a:p>
          <a:p>
            <a:pPr lvl="2" indent="0"/>
            <a:r>
              <a:rPr lang="en-US" altLang="zh-CN">
                <a:ea typeface="宋体" panose="02010600030101010101" pitchFamily="2" charset="-122"/>
              </a:rPr>
              <a:t>Oracle server: There are several files, processes, and memory structures in an Oracle server; however, not all of them are used when processing a SQL statement. Some are used to improve the performance of the database, ensure that the database can be recovered in the event of a software or hardware error, or perform other tasks necessary to maintain the database. The Oracle server consists of an Oracle instance and an Oracle database.</a:t>
            </a:r>
          </a:p>
          <a:p>
            <a:pPr lvl="2" indent="0"/>
            <a:r>
              <a:rPr lang="en-US" altLang="zh-CN">
                <a:ea typeface="宋体" panose="02010600030101010101" pitchFamily="2" charset="-122"/>
              </a:rPr>
              <a:t>Oracle instance: An Oracle instance is the combination of the background processes and memory structures. The instance must be started to access the data in the database. Every time an instance is started, a System Global Area (SGA) is allocated and Oracle background processes are started. Background processes perform functions on behalf of the invoking process. They consolidate functions that would otherwise be handled by multiple Oracle programs running for each user. The background processes perform input/output (I/O) and monitor other Oracle processes to provide increased parallelism for better performance and reliability. </a:t>
            </a:r>
          </a:p>
          <a:p>
            <a:pPr lvl="2" indent="0"/>
            <a:r>
              <a:rPr lang="en-US" altLang="zh-CN">
                <a:ea typeface="宋体" panose="02010600030101010101" pitchFamily="2" charset="-122"/>
              </a:rPr>
              <a:t>Oracle database: An Oracle database consists of operating system files, also known as database files, that provide the actual physical storage for database information. The database files are used to ensure that the data is kept consistent and can be recovered in the event of a failure of the instance.</a:t>
            </a:r>
            <a:endParaRPr lang="en-US" altLang="zh-CN" b="1">
              <a:ea typeface="宋体" panose="02010600030101010101" pitchFamily="2" charset="-122"/>
            </a:endParaRPr>
          </a:p>
          <a:p>
            <a:pPr lvl="2" indent="0"/>
            <a:r>
              <a:rPr lang="en-US" altLang="zh-CN">
                <a:ea typeface="宋体" panose="02010600030101010101" pitchFamily="2" charset="-122"/>
              </a:rPr>
              <a:t>Other key files: </a:t>
            </a:r>
            <a:r>
              <a:rPr lang="en-US" altLang="zh-CN" err="1">
                <a:ea typeface="宋体" panose="02010600030101010101" pitchFamily="2" charset="-122"/>
              </a:rPr>
              <a:t>Nondatabase</a:t>
            </a:r>
            <a:r>
              <a:rPr lang="en-US" altLang="zh-CN">
                <a:ea typeface="宋体" panose="02010600030101010101" pitchFamily="2" charset="-122"/>
              </a:rPr>
              <a:t> files are used to configure the instance, authenticate privileged users, and recover the database in the event of a disk failure.</a:t>
            </a:r>
          </a:p>
          <a:p>
            <a:pPr lvl="2" indent="0"/>
            <a:r>
              <a:rPr lang="en-US" altLang="zh-CN">
                <a:ea typeface="宋体" panose="02010600030101010101" pitchFamily="2" charset="-122"/>
              </a:rPr>
              <a:t>User and server processes: The user and server processes are the primary processes involved when a SQL statement is executed; however, other processes may help the server complete the processing of the SQL statement.</a:t>
            </a:r>
          </a:p>
          <a:p>
            <a:pPr lvl="2" indent="0"/>
            <a:r>
              <a:rPr lang="en-US" altLang="zh-CN">
                <a:ea typeface="宋体" panose="02010600030101010101" pitchFamily="2" charset="-122"/>
              </a:rPr>
              <a:t>Other processes: Many other processes exist that are used by other options within Oracle, such as Advanced Queuing, Real Application Clusters, Shared Server, Advanced Replication, and so on. These processes are discussed within their respective courses.</a:t>
            </a:r>
          </a:p>
        </p:txBody>
      </p:sp>
      <p:sp>
        <p:nvSpPr>
          <p:cNvPr id="57346" name="幻灯片图像占位符 10242"/>
          <p:cNvSpPr>
            <a:spLocks noGrp="1" noRot="1" noChangeAspect="1" noTextEdit="1"/>
          </p:cNvSpPr>
          <p:nvPr>
            <p:ph type="sldImg"/>
          </p:nvPr>
        </p:nvSpPr>
        <p:spPr>
          <a:xfrm>
            <a:off x="461963" y="177800"/>
            <a:ext cx="6072187" cy="4552950"/>
          </a:xfrm>
          <a:ln>
            <a:solidFill>
              <a:schemeClr val="tx1"/>
            </a:solid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33</a:t>
            </a:fld>
            <a:endParaRPr lang="en-US" altLang="zh-CN" dirty="0"/>
          </a:p>
        </p:txBody>
      </p:sp>
      <p:sp>
        <p:nvSpPr>
          <p:cNvPr id="59394" name="Rectangle 2"/>
          <p:cNvSpPr>
            <a:spLocks noGrp="1" noRot="1" noChangeAspect="1" noTextEdit="1"/>
          </p:cNvSpPr>
          <p:nvPr>
            <p:ph type="sldImg"/>
          </p:nvPr>
        </p:nvSpPr>
        <p:spPr/>
      </p:sp>
      <p:sp>
        <p:nvSpPr>
          <p:cNvPr id="59395"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34</a:t>
            </a:fld>
            <a:endParaRPr lang="en-US" altLang="zh-CN" dirty="0"/>
          </a:p>
        </p:txBody>
      </p:sp>
      <p:sp>
        <p:nvSpPr>
          <p:cNvPr id="61442" name="Rectangle 2"/>
          <p:cNvSpPr>
            <a:spLocks noGrp="1" noRot="1" noChangeAspect="1" noTextEdit="1"/>
          </p:cNvSpPr>
          <p:nvPr>
            <p:ph type="sldImg"/>
          </p:nvPr>
        </p:nvSpPr>
        <p:spPr/>
      </p:sp>
      <p:sp>
        <p:nvSpPr>
          <p:cNvPr id="61443"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35</a:t>
            </a:fld>
            <a:endParaRPr lang="en-US" altLang="zh-CN" dirty="0"/>
          </a:p>
        </p:txBody>
      </p:sp>
      <p:sp>
        <p:nvSpPr>
          <p:cNvPr id="63490" name="Rectangle 2"/>
          <p:cNvSpPr>
            <a:spLocks noGrp="1" noRot="1" noChangeAspect="1" noTextEdit="1"/>
          </p:cNvSpPr>
          <p:nvPr>
            <p:ph type="sldImg"/>
          </p:nvPr>
        </p:nvSpPr>
        <p:spPr/>
      </p:sp>
      <p:sp>
        <p:nvSpPr>
          <p:cNvPr id="63491"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36</a:t>
            </a:fld>
            <a:endParaRPr lang="en-US" altLang="zh-CN" dirty="0"/>
          </a:p>
        </p:txBody>
      </p:sp>
      <p:sp>
        <p:nvSpPr>
          <p:cNvPr id="65538" name="Rectangle 2"/>
          <p:cNvSpPr>
            <a:spLocks noGrp="1" noRot="1" noChangeAspect="1" noTextEdit="1"/>
          </p:cNvSpPr>
          <p:nvPr>
            <p:ph type="sldImg"/>
          </p:nvPr>
        </p:nvSpPr>
        <p:spPr/>
      </p:sp>
      <p:sp>
        <p:nvSpPr>
          <p:cNvPr id="65539"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3</a:t>
            </a:fld>
            <a:endParaRPr lang="en-US" altLang="zh-CN" dirty="0"/>
          </a:p>
        </p:txBody>
      </p:sp>
      <p:sp>
        <p:nvSpPr>
          <p:cNvPr id="10242" name="Rectangle 2"/>
          <p:cNvSpPr>
            <a:spLocks noGrp="1" noRot="1" noChangeAspect="1" noTextEdit="1"/>
          </p:cNvSpPr>
          <p:nvPr>
            <p:ph type="sldImg"/>
          </p:nvPr>
        </p:nvSpPr>
        <p:spPr/>
      </p:sp>
      <p:sp>
        <p:nvSpPr>
          <p:cNvPr id="10243"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37</a:t>
            </a:fld>
            <a:endParaRPr lang="en-US" altLang="zh-CN" dirty="0"/>
          </a:p>
        </p:txBody>
      </p:sp>
      <p:sp>
        <p:nvSpPr>
          <p:cNvPr id="67586" name="Rectangle 2"/>
          <p:cNvSpPr>
            <a:spLocks noGrp="1" noRot="1" noChangeAspect="1" noTextEdit="1"/>
          </p:cNvSpPr>
          <p:nvPr>
            <p:ph type="sldImg"/>
          </p:nvPr>
        </p:nvSpPr>
        <p:spPr/>
      </p:sp>
      <p:sp>
        <p:nvSpPr>
          <p:cNvPr id="67587"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38</a:t>
            </a:fld>
            <a:endParaRPr lang="en-US" altLang="zh-CN" dirty="0"/>
          </a:p>
        </p:txBody>
      </p:sp>
      <p:sp>
        <p:nvSpPr>
          <p:cNvPr id="69634" name="Rectangle 2"/>
          <p:cNvSpPr>
            <a:spLocks noGrp="1" noRot="1" noChangeAspect="1" noTextEdit="1"/>
          </p:cNvSpPr>
          <p:nvPr>
            <p:ph type="sldImg"/>
          </p:nvPr>
        </p:nvSpPr>
        <p:spPr/>
      </p:sp>
      <p:sp>
        <p:nvSpPr>
          <p:cNvPr id="69635"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10896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RTO:</a:t>
            </a:r>
            <a:r>
              <a:rPr lang="zh-CN" altLang="en-US" dirty="0"/>
              <a:t>业务连续性术语，恢复时间目标</a:t>
            </a:r>
            <a:endParaRPr lang="en-US" altLang="zh-CN" dirty="0"/>
          </a:p>
          <a:p>
            <a:r>
              <a:rPr lang="en-US" altLang="zh-CN" dirty="0"/>
              <a:t>RPO:</a:t>
            </a:r>
            <a:r>
              <a:rPr lang="zh-CN" altLang="en-US" dirty="0"/>
              <a:t>业务连续性术语，恢复点目标</a:t>
            </a:r>
          </a:p>
        </p:txBody>
      </p:sp>
    </p:spTree>
    <p:extLst>
      <p:ext uri="{BB962C8B-B14F-4D97-AF65-F5344CB8AC3E}">
        <p14:creationId xmlns:p14="http://schemas.microsoft.com/office/powerpoint/2010/main" val="30500099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43</a:t>
            </a:fld>
            <a:endParaRPr lang="en-US" altLang="zh-CN" dirty="0"/>
          </a:p>
        </p:txBody>
      </p:sp>
      <p:sp>
        <p:nvSpPr>
          <p:cNvPr id="71682" name="Rectangle 2"/>
          <p:cNvSpPr>
            <a:spLocks noGrp="1" noRot="1" noChangeAspect="1" noTextEdit="1"/>
          </p:cNvSpPr>
          <p:nvPr>
            <p:ph type="sldImg"/>
          </p:nvPr>
        </p:nvSpPr>
        <p:spPr/>
      </p:sp>
      <p:sp>
        <p:nvSpPr>
          <p:cNvPr id="71683"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44</a:t>
            </a:fld>
            <a:endParaRPr lang="en-US" altLang="zh-CN" dirty="0"/>
          </a:p>
        </p:txBody>
      </p:sp>
      <p:sp>
        <p:nvSpPr>
          <p:cNvPr id="73730" name="Rectangle 2"/>
          <p:cNvSpPr>
            <a:spLocks noGrp="1" noRot="1" noChangeAspect="1" noTextEdit="1"/>
          </p:cNvSpPr>
          <p:nvPr>
            <p:ph type="sldImg"/>
          </p:nvPr>
        </p:nvSpPr>
        <p:spPr/>
      </p:sp>
      <p:sp>
        <p:nvSpPr>
          <p:cNvPr id="73731"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522095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52</a:t>
            </a:fld>
            <a:endParaRPr lang="en-US" altLang="zh-CN" dirty="0"/>
          </a:p>
        </p:txBody>
      </p:sp>
      <p:sp>
        <p:nvSpPr>
          <p:cNvPr id="78850" name="Rectangle 2"/>
          <p:cNvSpPr>
            <a:spLocks noGrp="1" noRot="1" noChangeAspect="1" noTextEdit="1"/>
          </p:cNvSpPr>
          <p:nvPr>
            <p:ph type="sldImg"/>
          </p:nvPr>
        </p:nvSpPr>
        <p:spPr/>
      </p:sp>
      <p:sp>
        <p:nvSpPr>
          <p:cNvPr id="78851"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5</a:t>
            </a:fld>
            <a:endParaRPr lang="en-US" altLang="zh-CN" dirty="0"/>
          </a:p>
        </p:txBody>
      </p:sp>
      <p:sp>
        <p:nvSpPr>
          <p:cNvPr id="12290" name="Rectangle 2"/>
          <p:cNvSpPr>
            <a:spLocks noGrp="1" noRot="1" noChangeAspect="1" noTextEdit="1"/>
          </p:cNvSpPr>
          <p:nvPr>
            <p:ph type="sldImg"/>
          </p:nvPr>
        </p:nvSpPr>
        <p:spPr/>
      </p:sp>
      <p:sp>
        <p:nvSpPr>
          <p:cNvPr id="12291"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6</a:t>
            </a:fld>
            <a:endParaRPr lang="en-US" altLang="zh-CN" dirty="0"/>
          </a:p>
        </p:txBody>
      </p:sp>
      <p:sp>
        <p:nvSpPr>
          <p:cNvPr id="14338" name="Rectangle 2"/>
          <p:cNvSpPr>
            <a:spLocks noGrp="1" noRot="1" noChangeAspect="1" noTextEdit="1"/>
          </p:cNvSpPr>
          <p:nvPr>
            <p:ph type="sldImg"/>
          </p:nvPr>
        </p:nvSpPr>
        <p:spPr/>
      </p:sp>
      <p:sp>
        <p:nvSpPr>
          <p:cNvPr id="14339"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7</a:t>
            </a:fld>
            <a:endParaRPr lang="en-US" altLang="zh-CN" dirty="0"/>
          </a:p>
        </p:txBody>
      </p:sp>
      <p:sp>
        <p:nvSpPr>
          <p:cNvPr id="16386" name="Rectangle 2"/>
          <p:cNvSpPr>
            <a:spLocks noGrp="1" noRot="1" noChangeAspect="1" noTextEdit="1"/>
          </p:cNvSpPr>
          <p:nvPr>
            <p:ph type="sldImg"/>
          </p:nvPr>
        </p:nvSpPr>
        <p:spPr/>
      </p:sp>
      <p:sp>
        <p:nvSpPr>
          <p:cNvPr id="16387"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12</a:t>
            </a:fld>
            <a:endParaRPr lang="en-US" altLang="zh-CN" dirty="0"/>
          </a:p>
        </p:txBody>
      </p:sp>
      <p:sp>
        <p:nvSpPr>
          <p:cNvPr id="20482" name="Rectangle 2"/>
          <p:cNvSpPr>
            <a:spLocks noGrp="1" noRot="1" noChangeAspect="1" noTextEdit="1"/>
          </p:cNvSpPr>
          <p:nvPr>
            <p:ph type="sldImg"/>
          </p:nvPr>
        </p:nvSpPr>
        <p:spPr/>
      </p:sp>
      <p:sp>
        <p:nvSpPr>
          <p:cNvPr id="20483"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13</a:t>
            </a:fld>
            <a:endParaRPr lang="en-US" altLang="zh-CN" dirty="0"/>
          </a:p>
        </p:txBody>
      </p:sp>
      <p:sp>
        <p:nvSpPr>
          <p:cNvPr id="22530" name="Rectangle 2"/>
          <p:cNvSpPr>
            <a:spLocks noGrp="1" noRot="1" noChangeAspect="1" noTextEdit="1"/>
          </p:cNvSpPr>
          <p:nvPr>
            <p:ph type="sldImg"/>
          </p:nvPr>
        </p:nvSpPr>
        <p:spPr/>
      </p:sp>
      <p:sp>
        <p:nvSpPr>
          <p:cNvPr id="22531"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txBox="1">
            <a:spLocks noGrp="1"/>
          </p:cNvSpPr>
          <p:nvPr/>
        </p:nvSpPr>
        <p:spPr>
          <a:xfrm>
            <a:off x="3973513" y="8832850"/>
            <a:ext cx="3036887" cy="463550"/>
          </a:xfrm>
          <a:prstGeom prst="rect">
            <a:avLst/>
          </a:prstGeom>
          <a:noFill/>
          <a:ln w="9525">
            <a:noFill/>
          </a:ln>
        </p:spPr>
        <p:txBody>
          <a:bodyPr wrap="none" lIns="93171" tIns="46586" rIns="93171" bIns="46586" anchor="b" anchorCtr="0"/>
          <a:lstStyle/>
          <a:p>
            <a:pPr lvl="0" algn="r" defTabSz="930275"/>
            <a:fld id="{9A0DB2DC-4C9A-4742-B13C-FB6460FD3503}" type="slidenum">
              <a:rPr lang="en-US" altLang="zh-CN" dirty="0"/>
              <a:t>14</a:t>
            </a:fld>
            <a:endParaRPr lang="en-US" altLang="zh-CN" dirty="0"/>
          </a:p>
        </p:txBody>
      </p:sp>
      <p:sp>
        <p:nvSpPr>
          <p:cNvPr id="24578" name="Rectangle 2"/>
          <p:cNvSpPr>
            <a:spLocks noGrp="1" noRot="1" noChangeAspect="1" noTextEdit="1"/>
          </p:cNvSpPr>
          <p:nvPr>
            <p:ph type="sldImg"/>
          </p:nvPr>
        </p:nvSpPr>
        <p:spPr/>
      </p:sp>
      <p:sp>
        <p:nvSpPr>
          <p:cNvPr id="24579" name="Rectangle 3"/>
          <p:cNvSpPr>
            <a:spLocks noGrp="1"/>
          </p:cNvSpPr>
          <p:nvPr>
            <p:ph type="body"/>
          </p:nvPr>
        </p:nvSpPr>
        <p:spPr/>
        <p:txBody>
          <a:bodyPr wrap="none" lIns="93171" tIns="46586" rIns="93171" bIns="46586" anchor="t" anchorCtr="0"/>
          <a:lstStyle/>
          <a:p>
            <a:pPr lvl="0"/>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1.jpeg"/><Relationship Id="rId4" Type="http://schemas.openxmlformats.org/officeDocument/2006/relationships/hyperlink" Target="http://www.db-book.com/"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graphicFrame>
        <p:nvGraphicFramePr>
          <p:cNvPr id="2050" name="Rectangle 2"/>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082" r:id="rId3" imgW="0" imgH="0" progId="MS_ClipArt_Gallery.2">
                  <p:embed/>
                </p:oleObj>
              </mc:Choice>
              <mc:Fallback>
                <p:oleObj r:id="rId3" imgW="0" imgH="0" progId="MS_ClipArt_Gallery.2">
                  <p:embed/>
                  <p:pic>
                    <p:nvPicPr>
                      <p:cNvPr id="0" name="图片 3075"/>
                      <p:cNvPicPr/>
                      <p:nvPr/>
                    </p:nvPicPr>
                    <p:blipFill>
                      <a:blip/>
                      <a:stretch>
                        <a:fillRect/>
                      </a:stretch>
                    </p:blipFill>
                    <p:spPr>
                      <a:xfrm>
                        <a:off x="1524000" y="1397000"/>
                        <a:ext cx="6096000" cy="4064000"/>
                      </a:xfrm>
                      <a:prstGeom prst="rect">
                        <a:avLst/>
                      </a:prstGeom>
                      <a:noFill/>
                      <a:ln w="38100">
                        <a:noFill/>
                        <a:miter/>
                      </a:ln>
                    </p:spPr>
                  </p:pic>
                </p:oleObj>
              </mc:Fallback>
            </mc:AlternateContent>
          </a:graphicData>
        </a:graphic>
      </p:graphicFrame>
      <p:sp>
        <p:nvSpPr>
          <p:cNvPr id="3" name="Text Box 7"/>
          <p:cNvSpPr txBox="1">
            <a:spLocks noChangeArrowheads="1"/>
          </p:cNvSpPr>
          <p:nvPr/>
        </p:nvSpPr>
        <p:spPr bwMode="auto">
          <a:xfrm>
            <a:off x="2674938" y="5726113"/>
            <a:ext cx="3694113" cy="793750"/>
          </a:xfrm>
          <a:prstGeom prst="rect">
            <a:avLst/>
          </a:prstGeom>
          <a:noFill/>
          <a:ln>
            <a:noFill/>
          </a:ln>
        </p:spPr>
        <p:txBody>
          <a:bodyPr wrap="none">
            <a:spAutoFit/>
          </a:bodyPr>
          <a:lstStyle>
            <a:lvl1pPr>
              <a:defRPr sz="1600">
                <a:solidFill>
                  <a:schemeClr val="tx1"/>
                </a:solidFill>
                <a:latin typeface="Helvetica" charset="0"/>
                <a:ea typeface="MS PGothic" panose="020B0600070205080204" pitchFamily="34" charset="-128"/>
              </a:defRPr>
            </a:lvl1pPr>
            <a:lvl2pPr marL="742950" indent="-285750">
              <a:defRPr sz="1600">
                <a:solidFill>
                  <a:schemeClr val="tx1"/>
                </a:solidFill>
                <a:latin typeface="Helvetica" charset="0"/>
                <a:ea typeface="MS PGothic" panose="020B0600070205080204" pitchFamily="34" charset="-128"/>
              </a:defRPr>
            </a:lvl2pPr>
            <a:lvl3pPr marL="1143000" indent="-228600">
              <a:defRPr sz="1600">
                <a:solidFill>
                  <a:schemeClr val="tx1"/>
                </a:solidFill>
                <a:latin typeface="Helvetica" charset="0"/>
                <a:ea typeface="MS PGothic" panose="020B0600070205080204" pitchFamily="34" charset="-128"/>
              </a:defRPr>
            </a:lvl3pPr>
            <a:lvl4pPr marL="1600200" indent="-228600">
              <a:defRPr sz="1600">
                <a:solidFill>
                  <a:schemeClr val="tx1"/>
                </a:solidFill>
                <a:latin typeface="Helvetica" charset="0"/>
                <a:ea typeface="MS PGothic" panose="020B0600070205080204" pitchFamily="34" charset="-128"/>
              </a:defRPr>
            </a:lvl4pPr>
            <a:lvl5pPr marL="2057400" indent="-228600">
              <a:defRPr sz="1600">
                <a:solidFill>
                  <a:schemeClr val="tx1"/>
                </a:solidFill>
                <a:latin typeface="Helvetica"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charset="0"/>
                <a:ea typeface="MS PGothic"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1600" b="1" i="0" u="none" strike="noStrike" kern="1200" cap="none" spc="0" normalizeH="0" baseline="0" noProof="0">
                <a:ln>
                  <a:noFill/>
                </a:ln>
                <a:solidFill>
                  <a:srgbClr val="CC3300"/>
                </a:solidFill>
                <a:effectLst/>
                <a:uLnTx/>
                <a:uFillTx/>
                <a:latin typeface="Helvetica" charset="0"/>
                <a:ea typeface="MS PGothic" panose="020B0600070205080204" pitchFamily="34" charset="-128"/>
                <a:cs typeface="+mn-cs"/>
              </a:rPr>
              <a:t>Database System Concepts, 6</a:t>
            </a:r>
            <a:r>
              <a:rPr kumimoji="0" lang="en-US" altLang="zh-CN" sz="1600" b="1" i="0" u="none" strike="noStrike" kern="1200" cap="none" spc="0" normalizeH="0" baseline="30000" noProof="0">
                <a:ln>
                  <a:noFill/>
                </a:ln>
                <a:solidFill>
                  <a:srgbClr val="CC3300"/>
                </a:solidFill>
                <a:effectLst/>
                <a:uLnTx/>
                <a:uFillTx/>
                <a:latin typeface="Helvetica" charset="0"/>
                <a:ea typeface="MS PGothic" panose="020B0600070205080204" pitchFamily="34" charset="-128"/>
                <a:cs typeface="+mn-cs"/>
              </a:rPr>
              <a:t>th</a:t>
            </a:r>
            <a:r>
              <a:rPr kumimoji="0" lang="en-US" altLang="zh-CN" sz="1600" b="1" i="0" u="none" strike="noStrike" kern="1200" cap="none" spc="0" normalizeH="0" baseline="0" noProof="0">
                <a:ln>
                  <a:noFill/>
                </a:ln>
                <a:solidFill>
                  <a:srgbClr val="CC3300"/>
                </a:solidFill>
                <a:effectLst/>
                <a:uLnTx/>
                <a:uFillTx/>
                <a:latin typeface="Helvetica" charset="0"/>
                <a:ea typeface="MS PGothic" panose="020B0600070205080204" pitchFamily="34" charset="-128"/>
                <a:cs typeface="+mn-cs"/>
              </a:rPr>
              <a:t> Ed</a:t>
            </a:r>
            <a:r>
              <a:rPr kumimoji="0" lang="en-US" altLang="zh-CN" sz="1600" b="0" i="0" u="none" strike="noStrike" kern="1200" cap="none" spc="0" normalizeH="0" baseline="0" noProof="0">
                <a:ln>
                  <a:noFill/>
                </a:ln>
                <a:solidFill>
                  <a:srgbClr val="CC3300"/>
                </a:solidFill>
                <a:effectLst/>
                <a:uLnTx/>
                <a:uFillTx/>
                <a:latin typeface="Helvetica" charset="0"/>
                <a:ea typeface="MS PGothic" panose="020B0600070205080204" pitchFamily="34" charset="-128"/>
                <a:cs typeface="+mn-cs"/>
              </a:rPr>
              <a:t>.</a:t>
            </a:r>
          </a:p>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1200" b="1" i="0" u="none" strike="noStrike" kern="1200" cap="none" spc="0" normalizeH="0" baseline="0" noProof="0">
                <a:ln>
                  <a:noFill/>
                </a:ln>
                <a:solidFill>
                  <a:srgbClr val="CC3300"/>
                </a:solidFill>
                <a:effectLst/>
                <a:uLnTx/>
                <a:uFillTx/>
                <a:latin typeface="Helvetica" charset="0"/>
                <a:ea typeface="MS PGothic" panose="020B0600070205080204" pitchFamily="34" charset="-128"/>
                <a:cs typeface="+mn-cs"/>
              </a:rPr>
              <a:t>©Silberschatz, Korth and Sudarshan</a:t>
            </a:r>
            <a:br>
              <a:rPr kumimoji="0" lang="en-US" altLang="zh-CN" sz="1200" b="1" i="0" u="none" strike="noStrike" kern="1200" cap="none" spc="0" normalizeH="0" baseline="0" noProof="0">
                <a:ln>
                  <a:noFill/>
                </a:ln>
                <a:solidFill>
                  <a:srgbClr val="CC3300"/>
                </a:solidFill>
                <a:effectLst/>
                <a:uLnTx/>
                <a:uFillTx/>
                <a:latin typeface="Helvetica" charset="0"/>
                <a:ea typeface="MS PGothic" panose="020B0600070205080204" pitchFamily="34" charset="-128"/>
                <a:cs typeface="+mn-cs"/>
              </a:rPr>
            </a:br>
            <a:r>
              <a:rPr kumimoji="0" lang="en-US" altLang="zh-CN" sz="1200" b="1" i="0" u="none" strike="noStrike" kern="1200" cap="none" spc="0" normalizeH="0" baseline="0" noProof="0">
                <a:ln>
                  <a:noFill/>
                </a:ln>
                <a:solidFill>
                  <a:srgbClr val="CC3300"/>
                </a:solidFill>
                <a:effectLst/>
                <a:uLnTx/>
                <a:uFillTx/>
                <a:latin typeface="Helvetica" charset="0"/>
                <a:ea typeface="MS PGothic" panose="020B0600070205080204" pitchFamily="34" charset="-128"/>
                <a:cs typeface="+mn-cs"/>
              </a:rPr>
              <a:t>See </a:t>
            </a:r>
            <a:r>
              <a:rPr kumimoji="0" lang="en-US" altLang="zh-CN" sz="1200" b="1" i="0" u="none" strike="noStrike" kern="1200" cap="none" spc="0" normalizeH="0" baseline="0" noProof="0">
                <a:ln>
                  <a:noFill/>
                </a:ln>
                <a:solidFill>
                  <a:srgbClr val="CC3300"/>
                </a:solidFill>
                <a:effectLst/>
                <a:uLnTx/>
                <a:uFillTx/>
                <a:latin typeface="Helvetica" charset="0"/>
                <a:ea typeface="MS PGothic" panose="020B0600070205080204" pitchFamily="34" charset="-128"/>
                <a:cs typeface="+mn-cs"/>
                <a:hlinkClick r:id="rId4"/>
              </a:rPr>
              <a:t>www.db-book.com</a:t>
            </a:r>
            <a:r>
              <a:rPr kumimoji="0" lang="en-US" altLang="zh-CN" sz="1200" b="1" i="0" u="none" strike="noStrike" kern="1200" cap="none" spc="0" normalizeH="0" baseline="0" noProof="0">
                <a:ln>
                  <a:noFill/>
                </a:ln>
                <a:solidFill>
                  <a:srgbClr val="CC3300"/>
                </a:solidFill>
                <a:effectLst/>
                <a:uLnTx/>
                <a:uFillTx/>
                <a:latin typeface="Helvetica" charset="0"/>
                <a:ea typeface="MS PGothic" panose="020B0600070205080204" pitchFamily="34" charset="-128"/>
                <a:cs typeface="+mn-cs"/>
              </a:rPr>
              <a:t> for conditions on re-use </a:t>
            </a:r>
          </a:p>
        </p:txBody>
      </p:sp>
      <p:pic>
        <p:nvPicPr>
          <p:cNvPr id="2052" name="Picture 8" descr="Cover-6Ed"/>
          <p:cNvPicPr>
            <a:picLocks noChangeAspect="1"/>
          </p:cNvPicPr>
          <p:nvPr/>
        </p:nvPicPr>
        <p:blipFill>
          <a:blip r:embed="rId5"/>
          <a:stretch>
            <a:fillRect/>
          </a:stretch>
        </p:blipFill>
        <p:spPr>
          <a:xfrm>
            <a:off x="0" y="0"/>
            <a:ext cx="1392238" cy="1700213"/>
          </a:xfrm>
          <a:prstGeom prst="rect">
            <a:avLst/>
          </a:prstGeom>
          <a:noFill/>
          <a:ln w="9525">
            <a:noFill/>
          </a:ln>
        </p:spPr>
      </p:pic>
      <p:sp>
        <p:nvSpPr>
          <p:cNvPr id="310274" name="Rectangle 2"/>
          <p:cNvSpPr>
            <a:spLocks noGrp="1" noChangeArrowheads="1"/>
          </p:cNvSpPr>
          <p:nvPr>
            <p:ph type="ctrTitle"/>
          </p:nvPr>
        </p:nvSpPr>
        <p:spPr>
          <a:xfrm>
            <a:off x="685800" y="2286000"/>
            <a:ext cx="7772400" cy="1143000"/>
          </a:xfrm>
        </p:spPr>
        <p:txBody>
          <a:bodyPr/>
          <a:lstStyle>
            <a:lvl1pPr>
              <a:defRPr>
                <a:solidFill>
                  <a:srgbClr val="CC3300"/>
                </a:solidFill>
              </a:defRPr>
            </a:lvl1pPr>
          </a:lstStyle>
          <a:p>
            <a:pPr fontAlgn="base"/>
            <a:r>
              <a:rPr lang="en-US" strike="noStrike" noProof="1"/>
              <a:t>Click to edit Master title style</a:t>
            </a:r>
          </a:p>
        </p:txBody>
      </p:sp>
      <p:sp>
        <p:nvSpPr>
          <p:cNvPr id="310275" name="Rectangle 3"/>
          <p:cNvSpPr>
            <a:spLocks noGrp="1" noChangeArrowheads="1"/>
          </p:cNvSpPr>
          <p:nvPr>
            <p:ph type="subTitle" idx="1"/>
          </p:nvPr>
        </p:nvSpPr>
        <p:spPr>
          <a:xfrm>
            <a:off x="1371600" y="3886200"/>
            <a:ext cx="6400800" cy="1752600"/>
          </a:xfrm>
        </p:spPr>
        <p:txBody>
          <a:bodyPr/>
          <a:lstStyle>
            <a:lvl1pPr marL="0" indent="0" algn="ctr">
              <a:buFont typeface="Monotype Sorts" charset="2"/>
              <a:buNone/>
              <a:defRPr/>
            </a:lvl1pPr>
          </a:lstStyle>
          <a:p>
            <a:pPr fontAlgn="base"/>
            <a:r>
              <a:rPr lang="en-US" strike="noStrike" noProof="1"/>
              <a:t>Click to edit Master subtitle style</a:t>
            </a:r>
          </a:p>
        </p:txBody>
      </p:sp>
      <p:sp>
        <p:nvSpPr>
          <p:cNvPr id="5" name="Rectangle 4"/>
          <p:cNvSpPr>
            <a:spLocks noGrp="1" noChangeArrowheads="1"/>
          </p:cNvSpPr>
          <p:nvPr>
            <p:ph type="ftr" sz="quarter" idx="3"/>
          </p:nvPr>
        </p:nvSpPr>
        <p:spPr bwMode="auto">
          <a:xfrm>
            <a:off x="2862263" y="5780088"/>
            <a:ext cx="3448050" cy="457200"/>
          </a:xfrm>
          <a:prstGeom prst="rect">
            <a:avLst/>
          </a:prstGeom>
          <a:ln>
            <a:miter lim="800000"/>
          </a:ln>
        </p:spPr>
        <p:txBody>
          <a:bodyPr vert="horz" wrap="square" lIns="91440" tIns="45720" rIns="91440" bIns="45720" numCol="1" anchor="t" anchorCtr="0" compatLnSpc="1"/>
          <a:lstStyle>
            <a:lvl1pPr algn="ctr" eaLnBrk="0" hangingPunct="0">
              <a:spcBef>
                <a:spcPct val="50000"/>
              </a:spcBef>
              <a:defRPr>
                <a:solidFill>
                  <a:srgbClr val="578963"/>
                </a:solidFill>
                <a:latin typeface="Times New Roman" panose="02020603050405020304" pitchFamily="18" charset="0"/>
                <a:ea typeface="MS PGothic" panose="020B0600070205080204" pitchFamily="34" charset="-128"/>
                <a:cs typeface="MS PGothic" panose="020B0600070205080204" pitchFamily="34" charset="-128"/>
              </a:defRPr>
            </a:lvl1pPr>
          </a:lstStyle>
          <a:p>
            <a:pPr marL="0" marR="0" lvl="0" indent="0" algn="ctr" defTabSz="914400" rtl="0" eaLnBrk="0" fontAlgn="base" latinLnBrk="0" hangingPunct="0">
              <a:lnSpc>
                <a:spcPct val="100000"/>
              </a:lnSpc>
              <a:spcBef>
                <a:spcPct val="50000"/>
              </a:spcBef>
              <a:spcAft>
                <a:spcPct val="0"/>
              </a:spcAft>
              <a:buClrTx/>
              <a:buSzTx/>
              <a:buFontTx/>
              <a:buNone/>
              <a:defRPr/>
            </a:pPr>
            <a:endParaRPr kumimoji="0" lang="zh-CN" altLang="en-US" sz="1600" b="0" i="0" u="none" strike="noStrike" kern="1200" cap="none" spc="0" normalizeH="0" baseline="0" noProof="0">
              <a:ln>
                <a:noFill/>
              </a:ln>
              <a:solidFill>
                <a:srgbClr val="578963"/>
              </a:solidFill>
              <a:effectLst/>
              <a:uLnTx/>
              <a:uFillTx/>
              <a:latin typeface="Times New Roman" panose="02020603050405020304" pitchFamily="18" charset="0"/>
              <a:ea typeface="MS PGothic" panose="020B0600070205080204" pitchFamily="34" charset="-128"/>
              <a:cs typeface="MS PGothic" panose="020B0600070205080204" pitchFamily="34" charset="-128"/>
            </a:endParaRPr>
          </a:p>
        </p:txBody>
      </p:sp>
      <p:sp>
        <p:nvSpPr>
          <p:cNvPr id="6" name="Rectangle 5"/>
          <p:cNvSpPr>
            <a:spLocks noGrp="1" noChangeArrowheads="1"/>
          </p:cNvSpPr>
          <p:nvPr>
            <p:ph type="sldNum" sz="quarter" idx="4"/>
          </p:nvPr>
        </p:nvSpPr>
        <p:spPr bwMode="auto">
          <a:xfrm>
            <a:off x="6596063" y="6218238"/>
            <a:ext cx="1905000" cy="457200"/>
          </a:xfrm>
          <a:prstGeom prst="rect">
            <a:avLst/>
          </a:prstGeom>
          <a:ln>
            <a:miter lim="800000"/>
          </a:ln>
        </p:spPr>
        <p:txBody>
          <a:bodyPr vert="horz" wrap="square" lIns="91440" tIns="45720" rIns="91440" bIns="45720" numCol="1" anchor="t" anchorCtr="0" compatLnSpc="1"/>
          <a:lstStyle/>
          <a:p>
            <a:pPr lvl="0" algn="r" fontAlgn="base">
              <a:spcBef>
                <a:spcPct val="50000"/>
              </a:spcBef>
              <a:buNone/>
            </a:pPr>
            <a:fld id="{9A0DB2DC-4C9A-4742-B13C-FB6460FD3503}" type="slidenum">
              <a:rPr lang="en-US" altLang="zh-CN" sz="1400" strike="noStrike" noProof="1" dirty="0">
                <a:solidFill>
                  <a:srgbClr val="578963"/>
                </a:solidFill>
                <a:latin typeface="Times New Roman" panose="02020603050405020304" pitchFamily="18" charset="0"/>
                <a:ea typeface="MS PGothic" panose="020B0600070205080204" pitchFamily="34" charset="-128"/>
                <a:cs typeface="+mn-cs"/>
              </a:rPr>
              <a:t>‹#›</a:t>
            </a:fld>
            <a:endParaRPr lang="en-US" altLang="zh-CN" sz="1400" strike="noStrike" noProof="1">
              <a:solidFill>
                <a:srgbClr val="578963"/>
              </a:solidFill>
              <a:latin typeface="Times New Roman" panose="02020603050405020304"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117475"/>
            <a:ext cx="2019300" cy="5880100"/>
          </a:xfrm>
        </p:spPr>
        <p:txBody>
          <a:bodyPr vert="eaVert"/>
          <a:lstStyle/>
          <a:p>
            <a:pPr fontAlgn="base"/>
            <a:r>
              <a:rPr lang="en-US" strike="noStrike" noProof="1"/>
              <a:t>Click to edit Master title style</a:t>
            </a:r>
          </a:p>
        </p:txBody>
      </p:sp>
      <p:sp>
        <p:nvSpPr>
          <p:cNvPr id="3" name="Vertical Text Placeholder 2"/>
          <p:cNvSpPr>
            <a:spLocks noGrp="1"/>
          </p:cNvSpPr>
          <p:nvPr>
            <p:ph type="body" orient="vert" idx="1"/>
          </p:nvPr>
        </p:nvSpPr>
        <p:spPr>
          <a:xfrm>
            <a:off x="768350" y="117475"/>
            <a:ext cx="5905500" cy="5880100"/>
          </a:xfrm>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Content Placeholder 2"/>
          <p:cNvSpPr>
            <a:spLocks noGrp="1"/>
          </p:cNvSpPr>
          <p:nvPr>
            <p:ph idx="1"/>
          </p:nvPr>
        </p:nvSpPr>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Content Placeholder 2"/>
          <p:cNvSpPr>
            <a:spLocks noGrp="1"/>
          </p:cNvSpPr>
          <p:nvPr>
            <p:ph sz="half" idx="1"/>
          </p:nvPr>
        </p:nvSpPr>
        <p:spPr>
          <a:xfrm>
            <a:off x="814388" y="1093788"/>
            <a:ext cx="3754437"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Content Placeholder 3"/>
          <p:cNvSpPr>
            <a:spLocks noGrp="1"/>
          </p:cNvSpPr>
          <p:nvPr>
            <p:ph sz="half" idx="2"/>
          </p:nvPr>
        </p:nvSpPr>
        <p:spPr>
          <a:xfrm>
            <a:off x="4721225" y="1093788"/>
            <a:ext cx="3754438"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pPr fontAlgn="base"/>
            <a:r>
              <a:rPr lang="en-US" strike="noStrike" noProof="1"/>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pPr fontAlgn="base"/>
            <a:r>
              <a:rPr lang="en-US" strike="noStrike" noProof="1"/>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pPr fontAlgn="base"/>
            <a:r>
              <a:rPr lang="en-US" strike="noStrike" noProof="1"/>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defRPr/>
            </a:pPr>
            <a:endParaRPr kumimoji="0" lang="en-US" sz="3200" b="0" i="0" u="none" strike="noStrike" kern="0" cap="none" spc="0" normalizeH="0" baseline="0" noProof="0">
              <a:ln>
                <a:noFill/>
              </a:ln>
              <a:solidFill>
                <a:schemeClr val="tx1"/>
              </a:solidFill>
              <a:effectLst/>
              <a:uLnTx/>
              <a:uFillTx/>
              <a:latin typeface="+mn-lt"/>
              <a:ea typeface="MS PGothic" panose="020B0600070205080204" pitchFamily="34" charset="-128"/>
              <a:cs typeface="MS PGothic" panose="020B0600070205080204" pitchFamily="34" charset="-128"/>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p:cNvSpPr>
            <a:spLocks noGrp="1"/>
          </p:cNvSpPr>
          <p:nvPr>
            <p:ph type="body"/>
          </p:nvPr>
        </p:nvSpPr>
        <p:spPr>
          <a:xfrm>
            <a:off x="814388" y="1093788"/>
            <a:ext cx="7661275" cy="4903787"/>
          </a:xfrm>
          <a:prstGeom prst="rect">
            <a:avLst/>
          </a:prstGeom>
          <a:noFill/>
          <a:ln w="9525">
            <a:noFill/>
          </a:ln>
        </p:spPr>
        <p:txBody>
          <a:bodyPr anchor="t" anchorCtr="0"/>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7" name="Text Box 4"/>
          <p:cNvSpPr txBox="1">
            <a:spLocks noChangeArrowheads="1"/>
          </p:cNvSpPr>
          <p:nvPr/>
        </p:nvSpPr>
        <p:spPr bwMode="auto">
          <a:xfrm>
            <a:off x="6762750" y="6613525"/>
            <a:ext cx="2381250" cy="244475"/>
          </a:xfrm>
          <a:prstGeom prst="rect">
            <a:avLst/>
          </a:prstGeom>
          <a:noFill/>
          <a:ln>
            <a:noFill/>
          </a:ln>
        </p:spPr>
        <p:txBody>
          <a:bodyPr wrap="none">
            <a:spAutoFit/>
          </a:bodyPr>
          <a:lstStyle>
            <a:lvl1pPr>
              <a:defRPr sz="1600">
                <a:solidFill>
                  <a:schemeClr val="tx1"/>
                </a:solidFill>
                <a:latin typeface="Helvetica" charset="0"/>
                <a:ea typeface="MS PGothic" panose="020B0600070205080204" pitchFamily="34" charset="-128"/>
              </a:defRPr>
            </a:lvl1pPr>
            <a:lvl2pPr marL="742950" indent="-285750">
              <a:defRPr sz="1600">
                <a:solidFill>
                  <a:schemeClr val="tx1"/>
                </a:solidFill>
                <a:latin typeface="Helvetica" charset="0"/>
                <a:ea typeface="MS PGothic" panose="020B0600070205080204" pitchFamily="34" charset="-128"/>
              </a:defRPr>
            </a:lvl2pPr>
            <a:lvl3pPr marL="1143000" indent="-228600">
              <a:defRPr sz="1600">
                <a:solidFill>
                  <a:schemeClr val="tx1"/>
                </a:solidFill>
                <a:latin typeface="Helvetica" charset="0"/>
                <a:ea typeface="MS PGothic" panose="020B0600070205080204" pitchFamily="34" charset="-128"/>
              </a:defRPr>
            </a:lvl3pPr>
            <a:lvl4pPr marL="1600200" indent="-228600">
              <a:defRPr sz="1600">
                <a:solidFill>
                  <a:schemeClr val="tx1"/>
                </a:solidFill>
                <a:latin typeface="Helvetica" charset="0"/>
                <a:ea typeface="MS PGothic" panose="020B0600070205080204" pitchFamily="34" charset="-128"/>
              </a:defRPr>
            </a:lvl4pPr>
            <a:lvl5pPr marL="2057400" indent="-228600">
              <a:defRPr sz="1600">
                <a:solidFill>
                  <a:schemeClr val="tx1"/>
                </a:solidFill>
                <a:latin typeface="Helvetica"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charset="0"/>
                <a:ea typeface="MS PGothic"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1000" b="1" i="0" u="none" strike="noStrike" kern="1200" cap="none" spc="0" normalizeH="0" baseline="0" noProof="0">
                <a:ln>
                  <a:noFill/>
                </a:ln>
                <a:solidFill>
                  <a:schemeClr val="tx2"/>
                </a:solidFill>
                <a:effectLst/>
                <a:uLnTx/>
                <a:uFillTx/>
                <a:latin typeface="Helvetica" charset="0"/>
                <a:ea typeface="MS PGothic" panose="020B0600070205080204" pitchFamily="34" charset="-128"/>
                <a:cs typeface="+mn-cs"/>
              </a:rPr>
              <a:t>©Silberschatz, Korth and Sudarshan</a:t>
            </a:r>
          </a:p>
        </p:txBody>
      </p:sp>
      <p:sp>
        <p:nvSpPr>
          <p:cNvPr id="1028" name="Text Box 5"/>
          <p:cNvSpPr txBox="1"/>
          <p:nvPr/>
        </p:nvSpPr>
        <p:spPr>
          <a:xfrm>
            <a:off x="4481513" y="6613525"/>
            <a:ext cx="444500" cy="244475"/>
          </a:xfrm>
          <a:prstGeom prst="rect">
            <a:avLst/>
          </a:prstGeom>
          <a:noFill/>
          <a:ln w="9525">
            <a:noFill/>
          </a:ln>
        </p:spPr>
        <p:txBody>
          <a:bodyPr wrap="none" anchor="t" anchorCtr="0">
            <a:spAutoFit/>
          </a:bodyPr>
          <a:lstStyle/>
          <a:p>
            <a:pPr lvl="0" algn="ctr" eaLnBrk="0" hangingPunct="0">
              <a:spcBef>
                <a:spcPct val="50000"/>
              </a:spcBef>
            </a:pPr>
            <a:r>
              <a:rPr lang="en-US" altLang="zh-CN" sz="1000" b="1" dirty="0">
                <a:solidFill>
                  <a:schemeClr val="tx2"/>
                </a:solidFill>
                <a:latin typeface="Helvetica" charset="0"/>
              </a:rPr>
              <a:t>1.</a:t>
            </a:r>
            <a:fld id="{9A0DB2DC-4C9A-4742-B13C-FB6460FD3503}" type="slidenum">
              <a:rPr lang="en-US" altLang="zh-CN" sz="1000" b="1" dirty="0">
                <a:solidFill>
                  <a:schemeClr val="tx2"/>
                </a:solidFill>
                <a:latin typeface="Helvetica" charset="0"/>
              </a:rPr>
              <a:t>‹#›</a:t>
            </a:fld>
            <a:endParaRPr lang="en-US" altLang="zh-CN" sz="1000" b="1" dirty="0">
              <a:solidFill>
                <a:schemeClr val="tx2"/>
              </a:solidFill>
              <a:latin typeface="Helvetica" charset="0"/>
            </a:endParaRPr>
          </a:p>
        </p:txBody>
      </p:sp>
      <p:sp>
        <p:nvSpPr>
          <p:cNvPr id="309254" name="Rectangle 6"/>
          <p:cNvSpPr>
            <a:spLocks noGrp="1" noChangeArrowheads="1"/>
          </p:cNvSpPr>
          <p:nvPr>
            <p:ph type="title"/>
          </p:nvPr>
        </p:nvSpPr>
        <p:spPr bwMode="auto">
          <a:xfrm>
            <a:off x="768350" y="117475"/>
            <a:ext cx="8077200" cy="609600"/>
          </a:xfrm>
          <a:prstGeom prst="rect">
            <a:avLst/>
          </a:prstGeom>
          <a:noFill/>
          <a:ln w="9525">
            <a:noFill/>
            <a:miter lim="800000"/>
          </a:ln>
        </p:spPr>
        <p:txBody>
          <a:bodyPr vert="horz" wrap="square" lIns="91440" tIns="45720" rIns="91440" bIns="45720" numCol="1" anchor="b" anchorCtr="0" compatLnSpc="1"/>
          <a:lstStyle/>
          <a:p>
            <a:pPr lvl="0" fontAlgn="base"/>
            <a:r>
              <a:rPr lang="en-US" strike="noStrike" noProof="1"/>
              <a:t>Click to edit Master title style</a:t>
            </a:r>
          </a:p>
        </p:txBody>
      </p:sp>
      <p:sp>
        <p:nvSpPr>
          <p:cNvPr id="1030" name="Text Box 7"/>
          <p:cNvSpPr txBox="1">
            <a:spLocks noChangeArrowheads="1"/>
          </p:cNvSpPr>
          <p:nvPr/>
        </p:nvSpPr>
        <p:spPr bwMode="auto">
          <a:xfrm>
            <a:off x="0" y="6613525"/>
            <a:ext cx="2571750" cy="244475"/>
          </a:xfrm>
          <a:prstGeom prst="rect">
            <a:avLst/>
          </a:prstGeom>
          <a:noFill/>
          <a:ln>
            <a:noFill/>
          </a:ln>
        </p:spPr>
        <p:txBody>
          <a:bodyPr wrap="none">
            <a:spAutoFit/>
          </a:bodyPr>
          <a:lstStyle>
            <a:lvl1pPr>
              <a:defRPr sz="1600">
                <a:solidFill>
                  <a:schemeClr val="tx1"/>
                </a:solidFill>
                <a:latin typeface="Helvetica" charset="0"/>
                <a:ea typeface="MS PGothic" panose="020B0600070205080204" pitchFamily="34" charset="-128"/>
              </a:defRPr>
            </a:lvl1pPr>
            <a:lvl2pPr marL="742950" indent="-285750">
              <a:defRPr sz="1600">
                <a:solidFill>
                  <a:schemeClr val="tx1"/>
                </a:solidFill>
                <a:latin typeface="Helvetica" charset="0"/>
                <a:ea typeface="MS PGothic" panose="020B0600070205080204" pitchFamily="34" charset="-128"/>
              </a:defRPr>
            </a:lvl2pPr>
            <a:lvl3pPr marL="1143000" indent="-228600">
              <a:defRPr sz="1600">
                <a:solidFill>
                  <a:schemeClr val="tx1"/>
                </a:solidFill>
                <a:latin typeface="Helvetica" charset="0"/>
                <a:ea typeface="MS PGothic" panose="020B0600070205080204" pitchFamily="34" charset="-128"/>
              </a:defRPr>
            </a:lvl3pPr>
            <a:lvl4pPr marL="1600200" indent="-228600">
              <a:defRPr sz="1600">
                <a:solidFill>
                  <a:schemeClr val="tx1"/>
                </a:solidFill>
                <a:latin typeface="Helvetica" charset="0"/>
                <a:ea typeface="MS PGothic" panose="020B0600070205080204" pitchFamily="34" charset="-128"/>
              </a:defRPr>
            </a:lvl4pPr>
            <a:lvl5pPr marL="2057400" indent="-228600">
              <a:defRPr sz="1600">
                <a:solidFill>
                  <a:schemeClr val="tx1"/>
                </a:solidFill>
                <a:latin typeface="Helvetica"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charset="0"/>
                <a:ea typeface="MS PGothic" panose="020B0600070205080204"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1000" b="1" i="0" u="none" strike="noStrike" kern="1200" cap="none" spc="0" normalizeH="0" baseline="0" noProof="0">
                <a:ln>
                  <a:noFill/>
                </a:ln>
                <a:solidFill>
                  <a:schemeClr val="tx2"/>
                </a:solidFill>
                <a:effectLst/>
                <a:uLnTx/>
                <a:uFillTx/>
                <a:latin typeface="Helvetica" charset="0"/>
                <a:ea typeface="MS PGothic" panose="020B0600070205080204" pitchFamily="34" charset="-128"/>
                <a:cs typeface="+mn-cs"/>
              </a:rPr>
              <a:t>Database System Concepts - 6</a:t>
            </a:r>
            <a:r>
              <a:rPr kumimoji="0" lang="en-US" altLang="zh-CN" sz="1000" b="1" i="0" u="none" strike="noStrike" kern="1200" cap="none" spc="0" normalizeH="0" baseline="30000" noProof="0">
                <a:ln>
                  <a:noFill/>
                </a:ln>
                <a:solidFill>
                  <a:schemeClr val="tx2"/>
                </a:solidFill>
                <a:effectLst/>
                <a:uLnTx/>
                <a:uFillTx/>
                <a:latin typeface="Helvetica" charset="0"/>
                <a:ea typeface="MS PGothic" panose="020B0600070205080204" pitchFamily="34" charset="-128"/>
                <a:cs typeface="+mn-cs"/>
              </a:rPr>
              <a:t>th</a:t>
            </a:r>
            <a:r>
              <a:rPr kumimoji="0" lang="en-US" altLang="zh-CN" sz="1000" b="1" i="0" u="none" strike="noStrike" kern="1200" cap="none" spc="0" normalizeH="0" baseline="0" noProof="0">
                <a:ln>
                  <a:noFill/>
                </a:ln>
                <a:solidFill>
                  <a:schemeClr val="tx2"/>
                </a:solidFill>
                <a:effectLst/>
                <a:uLnTx/>
                <a:uFillTx/>
                <a:latin typeface="Helvetica" charset="0"/>
                <a:ea typeface="MS PGothic" panose="020B0600070205080204" pitchFamily="34" charset="-128"/>
                <a:cs typeface="+mn-cs"/>
              </a:rPr>
              <a:t> Edition</a:t>
            </a:r>
          </a:p>
        </p:txBody>
      </p:sp>
      <p:sp>
        <p:nvSpPr>
          <p:cNvPr id="1031" name="Freeform 8"/>
          <p:cNvSpPr/>
          <p:nvPr/>
        </p:nvSpPr>
        <p:spPr>
          <a:xfrm>
            <a:off x="8916988" y="5445125"/>
            <a:ext cx="227012" cy="47625"/>
          </a:xfrm>
          <a:custGeom>
            <a:avLst/>
            <a:gdLst/>
            <a:ahLst/>
            <a:cxnLst>
              <a:cxn ang="0">
                <a:pos x="0" y="35963902"/>
              </a:cxn>
              <a:cxn ang="0">
                <a:pos x="1268878" y="29258145"/>
              </a:cxn>
              <a:cxn ang="0">
                <a:pos x="5710347" y="20724682"/>
              </a:cxn>
              <a:cxn ang="0">
                <a:pos x="10785858" y="15238439"/>
              </a:cxn>
              <a:cxn ang="0">
                <a:pos x="19033961" y="10362732"/>
              </a:cxn>
              <a:cxn ang="0">
                <a:pos x="28550941" y="6095219"/>
              </a:cxn>
              <a:cxn ang="0">
                <a:pos x="36164206" y="3656975"/>
              </a:cxn>
              <a:cxn ang="0">
                <a:pos x="44412309" y="1218732"/>
              </a:cxn>
              <a:cxn ang="0">
                <a:pos x="53929289" y="0"/>
              </a:cxn>
              <a:cxn ang="0">
                <a:pos x="63446270" y="0"/>
              </a:cxn>
              <a:cxn ang="0">
                <a:pos x="74866965" y="0"/>
              </a:cxn>
              <a:cxn ang="0">
                <a:pos x="86921700" y="0"/>
              </a:cxn>
              <a:cxn ang="0">
                <a:pos x="97707558" y="1218732"/>
              </a:cxn>
              <a:cxn ang="0">
                <a:pos x="109762293" y="3656975"/>
              </a:cxn>
              <a:cxn ang="0">
                <a:pos x="121817029" y="4876488"/>
              </a:cxn>
              <a:cxn ang="0">
                <a:pos x="132602887" y="7314732"/>
              </a:cxn>
              <a:cxn ang="0">
                <a:pos x="142119867" y="9143219"/>
              </a:cxn>
              <a:cxn ang="0">
                <a:pos x="151636847" y="11581463"/>
              </a:cxn>
              <a:cxn ang="0">
                <a:pos x="161153827" y="14019707"/>
              </a:cxn>
              <a:cxn ang="0">
                <a:pos x="168767890" y="15238439"/>
              </a:cxn>
              <a:cxn ang="0">
                <a:pos x="173209359" y="16457951"/>
              </a:cxn>
              <a:cxn ang="0">
                <a:pos x="179553747" y="18896195"/>
              </a:cxn>
              <a:cxn ang="0">
                <a:pos x="177015992" y="26819902"/>
              </a:cxn>
              <a:cxn ang="0">
                <a:pos x="173209359" y="25601170"/>
              </a:cxn>
              <a:cxn ang="0">
                <a:pos x="164961257" y="24382439"/>
              </a:cxn>
              <a:cxn ang="0">
                <a:pos x="152906521" y="21944195"/>
              </a:cxn>
              <a:cxn ang="0">
                <a:pos x="145927296" y="20724682"/>
              </a:cxn>
              <a:cxn ang="0">
                <a:pos x="138313234" y="19505951"/>
              </a:cxn>
              <a:cxn ang="0">
                <a:pos x="131334009" y="18896195"/>
              </a:cxn>
              <a:cxn ang="0">
                <a:pos x="124355581" y="17676682"/>
              </a:cxn>
              <a:cxn ang="0">
                <a:pos x="115472641" y="16457951"/>
              </a:cxn>
              <a:cxn ang="0">
                <a:pos x="109762293" y="15238439"/>
              </a:cxn>
              <a:cxn ang="0">
                <a:pos x="103417905" y="14019707"/>
              </a:cxn>
              <a:cxn ang="0">
                <a:pos x="97707558" y="12800195"/>
              </a:cxn>
              <a:cxn ang="0">
                <a:pos x="90094292" y="11581463"/>
              </a:cxn>
              <a:cxn ang="0">
                <a:pos x="69791454" y="9143219"/>
              </a:cxn>
              <a:cxn ang="0">
                <a:pos x="52660412" y="12800195"/>
              </a:cxn>
              <a:cxn ang="0">
                <a:pos x="37433084" y="17676682"/>
              </a:cxn>
              <a:cxn ang="0">
                <a:pos x="33626451" y="18896195"/>
              </a:cxn>
              <a:cxn ang="0">
                <a:pos x="27282063" y="20724682"/>
              </a:cxn>
              <a:cxn ang="0">
                <a:pos x="20302838" y="23162926"/>
              </a:cxn>
              <a:cxn ang="0">
                <a:pos x="14592491" y="26819902"/>
              </a:cxn>
              <a:cxn ang="0">
                <a:pos x="4441470" y="33525658"/>
              </a:cxn>
              <a:cxn ang="0">
                <a:pos x="1268878" y="37182633"/>
              </a:cxn>
            </a:cxnLst>
            <a:rect l="0" t="0" r="0" b="0"/>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w="9525">
            <a:noFill/>
          </a:ln>
        </p:spPr>
        <p:txBody>
          <a:bodyPr/>
          <a:lstStyle/>
          <a:p>
            <a:endParaRPr lang="zh-CN" altLang="en-US"/>
          </a:p>
        </p:txBody>
      </p:sp>
      <p:pic>
        <p:nvPicPr>
          <p:cNvPr id="1032" name="Picture 9" descr="Cover-6Ed"/>
          <p:cNvPicPr>
            <a:picLocks noChangeAspect="1"/>
          </p:cNvPicPr>
          <p:nvPr/>
        </p:nvPicPr>
        <p:blipFill>
          <a:blip r:embed="rId13"/>
          <a:stretch>
            <a:fillRect/>
          </a:stretch>
        </p:blipFill>
        <p:spPr>
          <a:xfrm>
            <a:off x="-3175" y="0"/>
            <a:ext cx="668338" cy="8159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0" fontAlgn="base" hangingPunct="0">
        <a:spcBef>
          <a:spcPct val="35000"/>
        </a:spcBef>
        <a:spcAft>
          <a:spcPct val="0"/>
        </a:spcAft>
        <a:buClr>
          <a:schemeClr val="tx2"/>
        </a:buClr>
        <a:buSzPct val="90000"/>
        <a:buFont typeface="Monotype Sorts" charset="0"/>
        <a:buChar char="n"/>
        <a:defRPr>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chemeClr val="folHlink"/>
        </a:buClr>
        <a:buSzPct val="80000"/>
        <a:buFont typeface="Monotype Sorts" charset="0"/>
        <a:buChar char="l"/>
        <a:defRPr>
          <a:solidFill>
            <a:schemeClr val="tx1"/>
          </a:solidFill>
          <a:latin typeface="+mn-lt"/>
          <a:ea typeface="MS PGothic" panose="020B0600070205080204" pitchFamily="34" charset="-128"/>
          <a:cs typeface="MS PGothic" panose="020B0600070205080204" pitchFamily="34" charset="-128"/>
        </a:defRPr>
      </a:lvl2pPr>
      <a:lvl3pPr marL="1085850" indent="-228600" algn="l" rtl="0" eaLnBrk="0" fontAlgn="base" hangingPunct="0">
        <a:spcBef>
          <a:spcPct val="35000"/>
        </a:spcBef>
        <a:spcAft>
          <a:spcPct val="0"/>
        </a:spcAft>
        <a:buClr>
          <a:srgbClr val="33CC33"/>
        </a:buClr>
        <a:buSzPct val="75000"/>
        <a:buFont typeface="Webdings" panose="05030102010509060703" pitchFamily="18" charset="2"/>
        <a:buChar char="4"/>
        <a:defRPr>
          <a:solidFill>
            <a:schemeClr val="tx1"/>
          </a:solidFill>
          <a:latin typeface="+mn-lt"/>
          <a:ea typeface="MS PGothic" panose="020B0600070205080204" pitchFamily="34" charset="-128"/>
          <a:cs typeface="MS PGothic" panose="020B0600070205080204" pitchFamily="34" charset="-128"/>
        </a:defRPr>
      </a:lvl3pPr>
      <a:lvl4pPr marL="1428750" indent="-228600" algn="l" rtl="0" eaLnBrk="0" fontAlgn="base" hangingPunct="0">
        <a:spcBef>
          <a:spcPct val="35000"/>
        </a:spcBef>
        <a:spcAft>
          <a:spcPct val="0"/>
        </a:spcAft>
        <a:buClr>
          <a:schemeClr val="hlink"/>
        </a:buClr>
        <a:buFont typeface="Times New Roman" panose="02020603050405020304" pitchFamily="18" charset="0"/>
        <a:buChar char="–"/>
        <a:defRPr>
          <a:solidFill>
            <a:schemeClr val="tx1"/>
          </a:solidFill>
          <a:latin typeface="+mn-lt"/>
          <a:ea typeface="MS PGothic" panose="020B0600070205080204" pitchFamily="34" charset="-128"/>
          <a:cs typeface="MS PGothic" panose="020B0600070205080204" pitchFamily="34" charset="-128"/>
        </a:defRPr>
      </a:lvl4pPr>
      <a:lvl5pPr marL="1771650" indent="-228600" algn="l" rtl="0" eaLnBrk="0" fontAlgn="base" hangingPunct="0">
        <a:spcBef>
          <a:spcPct val="35000"/>
        </a:spcBef>
        <a:spcAft>
          <a:spcPct val="0"/>
        </a:spcAft>
        <a:buClr>
          <a:schemeClr val="tx2"/>
        </a:buClr>
        <a:buSzPct val="75000"/>
        <a:buChar char="»"/>
        <a:defRPr>
          <a:solidFill>
            <a:schemeClr val="tx1"/>
          </a:solidFill>
          <a:latin typeface="+mn-lt"/>
          <a:ea typeface="MS PGothic" panose="020B0600070205080204" pitchFamily="34" charset="-128"/>
          <a:cs typeface="MS PGothic" panose="020B0600070205080204"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pitchFamily="34" charset="-128"/>
        </a:defRPr>
      </a:lvl9pPr>
    </p:bodyStyle>
    <p:otherStyle>
      <a:defPPr>
        <a:defRPr lang="en-US"/>
      </a:defPPr>
      <a:lvl1pPr marL="0" algn="l" defTabSz="457200" rtl="0" eaLnBrk="1" latinLnBrk="0" hangingPunct="1">
        <a:defRPr sz="1800" kern="1200">
          <a:solidFill>
            <a:schemeClr val="tx1"/>
          </a:solidFill>
          <a:latin typeface="+mn-lt"/>
          <a:ea typeface="宋体" panose="02010600030101010101" pitchFamily="2" charset="-122"/>
          <a:cs typeface="+mn-cs"/>
        </a:defRPr>
      </a:lvl1pPr>
      <a:lvl2pPr marL="457200" algn="l" defTabSz="457200" rtl="0" eaLnBrk="1" latinLnBrk="0" hangingPunct="1">
        <a:defRPr sz="1800" kern="1200">
          <a:solidFill>
            <a:schemeClr val="tx1"/>
          </a:solidFill>
          <a:latin typeface="+mn-lt"/>
          <a:ea typeface="宋体" panose="02010600030101010101" pitchFamily="2" charset="-122"/>
          <a:cs typeface="+mn-cs"/>
        </a:defRPr>
      </a:lvl2pPr>
      <a:lvl3pPr marL="914400" algn="l" defTabSz="457200" rtl="0" eaLnBrk="1" latinLnBrk="0" hangingPunct="1">
        <a:defRPr sz="1800" kern="1200">
          <a:solidFill>
            <a:schemeClr val="tx1"/>
          </a:solidFill>
          <a:latin typeface="+mn-lt"/>
          <a:ea typeface="宋体" panose="02010600030101010101" pitchFamily="2" charset="-122"/>
          <a:cs typeface="+mn-cs"/>
        </a:defRPr>
      </a:lvl3pPr>
      <a:lvl4pPr marL="1371600" algn="l" defTabSz="457200" rtl="0" eaLnBrk="1" latinLnBrk="0" hangingPunct="1">
        <a:defRPr sz="1800" kern="1200">
          <a:solidFill>
            <a:schemeClr val="tx1"/>
          </a:solidFill>
          <a:latin typeface="+mn-lt"/>
          <a:ea typeface="宋体" panose="02010600030101010101" pitchFamily="2" charset="-122"/>
          <a:cs typeface="+mn-cs"/>
        </a:defRPr>
      </a:lvl4pPr>
      <a:lvl5pPr marL="1828800" algn="l" defTabSz="457200" rtl="0" eaLnBrk="1" latinLnBrk="0" hangingPunct="1">
        <a:defRPr sz="1800" kern="1200">
          <a:solidFill>
            <a:schemeClr val="tx1"/>
          </a:solidFill>
          <a:latin typeface="+mn-lt"/>
          <a:ea typeface="宋体" panose="02010600030101010101" pitchFamily="2" charset="-122"/>
          <a:cs typeface="+mn-cs"/>
        </a:defRPr>
      </a:lvl5pPr>
      <a:lvl6pPr marL="2286000" algn="l" defTabSz="457200" rtl="0" eaLnBrk="1" latinLnBrk="0" hangingPunct="1">
        <a:defRPr sz="1800" kern="1200">
          <a:solidFill>
            <a:schemeClr val="tx1"/>
          </a:solidFill>
          <a:latin typeface="+mn-lt"/>
          <a:ea typeface="宋体" panose="02010600030101010101" pitchFamily="2" charset="-122"/>
          <a:cs typeface="+mn-cs"/>
        </a:defRPr>
      </a:lvl6pPr>
      <a:lvl7pPr marL="2743200" algn="l" defTabSz="457200" rtl="0" eaLnBrk="1" latinLnBrk="0" hangingPunct="1">
        <a:defRPr sz="1800" kern="1200">
          <a:solidFill>
            <a:schemeClr val="tx1"/>
          </a:solidFill>
          <a:latin typeface="+mn-lt"/>
          <a:ea typeface="宋体" panose="02010600030101010101" pitchFamily="2" charset="-122"/>
          <a:cs typeface="+mn-cs"/>
        </a:defRPr>
      </a:lvl7pPr>
      <a:lvl8pPr marL="3200400" algn="l" defTabSz="457200" rtl="0" eaLnBrk="1" latinLnBrk="0" hangingPunct="1">
        <a:defRPr sz="1800" kern="1200">
          <a:solidFill>
            <a:schemeClr val="tx1"/>
          </a:solidFill>
          <a:latin typeface="+mn-lt"/>
          <a:ea typeface="宋体" panose="02010600030101010101" pitchFamily="2" charset="-122"/>
          <a:cs typeface="+mn-cs"/>
        </a:defRPr>
      </a:lvl8pPr>
      <a:lvl9pPr marL="3657600" algn="l" defTabSz="457200" rtl="0" eaLnBrk="1" latinLnBrk="0" hangingPunct="1">
        <a:defRPr sz="1800" kern="1200">
          <a:solidFill>
            <a:schemeClr val="tx1"/>
          </a:solidFill>
          <a:latin typeface="+mn-lt"/>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ctrTitle"/>
          </p:nvPr>
        </p:nvSpPr>
        <p:spPr/>
        <p:txBody>
          <a:bodyPr vert="horz" wrap="square" lIns="91440" tIns="45720" rIns="91440" bIns="45720" numCol="1" anchor="b"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4800" b="1" i="0" u="none" strike="noStrike" kern="0" cap="none" spc="0" normalizeH="0" baseline="0" noProof="1">
                <a:ln>
                  <a:noFill/>
                </a:ln>
                <a:solidFill>
                  <a:srgbClr val="CC3300"/>
                </a:solidFill>
                <a:effectLst>
                  <a:outerShdw blurRad="38100" dist="38100" dir="2700000">
                    <a:srgbClr val="C0C0C0"/>
                  </a:outerShdw>
                </a:effectLst>
                <a:uLnTx/>
                <a:uFillTx/>
                <a:latin typeface="Arial" panose="020B0604020202020204" pitchFamily="34" charset="0"/>
                <a:ea typeface="MS PGothic" panose="020B0600070205080204" pitchFamily="34" charset="-128"/>
                <a:cs typeface="Arial" panose="020B0604020202020204" pitchFamily="34" charset="0"/>
              </a:rPr>
              <a:t>Chapter 1: Introduction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3923" t="24136" r="3523" b="18950"/>
          <a:stretch/>
        </p:blipFill>
        <p:spPr>
          <a:xfrm>
            <a:off x="77820" y="1536970"/>
            <a:ext cx="9027269" cy="4163439"/>
          </a:xfrm>
          <a:prstGeom prst="rect">
            <a:avLst/>
          </a:prstGeom>
        </p:spPr>
      </p:pic>
      <p:sp>
        <p:nvSpPr>
          <p:cNvPr id="3" name="Rectangle 2"/>
          <p:cNvSpPr txBox="1">
            <a:spLocks/>
          </p:cNvSpPr>
          <p:nvPr/>
        </p:nvSpPr>
        <p:spPr bwMode="auto">
          <a:xfrm>
            <a:off x="827088" y="76200"/>
            <a:ext cx="8077200" cy="609600"/>
          </a:xfrm>
          <a:prstGeom prst="rect">
            <a:avLst/>
          </a:prstGeom>
          <a:noFill/>
          <a:ln w="9525">
            <a:noFill/>
            <a:miter lim="800000"/>
          </a:ln>
        </p:spPr>
        <p:txBody>
          <a:bodyPr vert="horz" wrap="square" lIns="91440" tIns="45720" rIns="91440" bIns="45720" numCol="1" anchor="b" anchorCtr="0" compatLnSpc="1"/>
          <a:lstStyle>
            <a:lvl1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a:lstStyle>
          <a:p>
            <a:r>
              <a:rPr lang="zh-CN" altLang="en-US" sz="3600" kern="0" dirty="0">
                <a:effectLst/>
                <a:latin typeface="Arial" panose="020B0604020202020204" pitchFamily="34" charset="0"/>
              </a:rPr>
              <a:t>数据管理的三个阶段</a:t>
            </a:r>
            <a:endParaRPr lang="en-US" altLang="zh-CN" sz="3600" kern="0" dirty="0">
              <a:effectLst/>
              <a:latin typeface="Arial" panose="020B0604020202020204" pitchFamily="34" charset="0"/>
            </a:endParaRPr>
          </a:p>
        </p:txBody>
      </p:sp>
    </p:spTree>
    <p:extLst>
      <p:ext uri="{BB962C8B-B14F-4D97-AF65-F5344CB8AC3E}">
        <p14:creationId xmlns:p14="http://schemas.microsoft.com/office/powerpoint/2010/main" val="1084647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8310" t="23603" r="7114" b="16555"/>
          <a:stretch/>
        </p:blipFill>
        <p:spPr>
          <a:xfrm>
            <a:off x="65888" y="1498059"/>
            <a:ext cx="9078112" cy="4817393"/>
          </a:xfrm>
          <a:prstGeom prst="rect">
            <a:avLst/>
          </a:prstGeom>
        </p:spPr>
      </p:pic>
      <p:sp>
        <p:nvSpPr>
          <p:cNvPr id="3" name="文本框 2"/>
          <p:cNvSpPr txBox="1"/>
          <p:nvPr/>
        </p:nvSpPr>
        <p:spPr>
          <a:xfrm>
            <a:off x="808343" y="97275"/>
            <a:ext cx="8160562" cy="597534"/>
          </a:xfrm>
          <a:prstGeom prst="rect">
            <a:avLst/>
          </a:prstGeom>
          <a:noFill/>
          <a:ln w="9525">
            <a:noFill/>
            <a:miter lim="800000"/>
          </a:ln>
        </p:spPr>
        <p:txBody>
          <a:bodyPr vert="horz" wrap="square" lIns="91440" tIns="45720" rIns="91440" bIns="45720" numCol="1" anchor="b" anchorCtr="0" compatLnSpc="1"/>
          <a:lstStyle>
            <a:lvl1pPr marR="0" algn="ctr" eaLnBrk="0" hangingPunct="0">
              <a:buClrTx/>
              <a:buSzTx/>
              <a:buFontTx/>
              <a:defRPr kumimoji="1" sz="4800" b="1" strike="noStrike" kern="0" cap="none" spc="0" normalizeH="0">
                <a:ln>
                  <a:noFill/>
                </a:ln>
                <a:solidFill>
                  <a:schemeClr val="tx2"/>
                </a:solidFill>
                <a:effectLst>
                  <a:outerShdw blurRad="38100" dist="38100" dir="2700000">
                    <a:srgbClr val="C0C0C0"/>
                  </a:outerShdw>
                </a:effectLst>
                <a:uLnTx/>
                <a:uFillTx/>
                <a:latin typeface="黑体" panose="02010609060101010101" pitchFamily="49" charset="-122"/>
                <a:ea typeface="黑体" panose="02010609060101010101" pitchFamily="49" charset="-122"/>
                <a:cs typeface="MS PGothic" panose="020B0600070205080204" pitchFamily="34" charset="-128"/>
              </a:defRPr>
            </a:lvl1pPr>
            <a:lvl2pPr algn="ctr" eaLnBrk="0" hangingPunct="0">
              <a:defRPr sz="3200" b="1">
                <a:solidFill>
                  <a:schemeClr val="tx2"/>
                </a:solidFill>
                <a:effectLst>
                  <a:outerShdw blurRad="38100" dist="38100" dir="2700000" algn="tl">
                    <a:srgbClr val="DDDDDD"/>
                  </a:outerShdw>
                </a:effectLst>
                <a:cs typeface="MS PGothic" panose="020B0600070205080204" pitchFamily="34" charset="-128"/>
              </a:defRPr>
            </a:lvl2pPr>
            <a:lvl3pPr algn="ctr" eaLnBrk="0" hangingPunct="0">
              <a:defRPr sz="3200" b="1">
                <a:solidFill>
                  <a:schemeClr val="tx2"/>
                </a:solidFill>
                <a:effectLst>
                  <a:outerShdw blurRad="38100" dist="38100" dir="2700000" algn="tl">
                    <a:srgbClr val="DDDDDD"/>
                  </a:outerShdw>
                </a:effectLst>
                <a:cs typeface="MS PGothic" panose="020B0600070205080204" pitchFamily="34" charset="-128"/>
              </a:defRPr>
            </a:lvl3pPr>
            <a:lvl4pPr algn="ctr" eaLnBrk="0" hangingPunct="0">
              <a:defRPr sz="3200" b="1">
                <a:solidFill>
                  <a:schemeClr val="tx2"/>
                </a:solidFill>
                <a:effectLst>
                  <a:outerShdw blurRad="38100" dist="38100" dir="2700000" algn="tl">
                    <a:srgbClr val="DDDDDD"/>
                  </a:outerShdw>
                </a:effectLst>
                <a:cs typeface="MS PGothic" panose="020B0600070205080204" pitchFamily="34" charset="-128"/>
              </a:defRPr>
            </a:lvl4pPr>
            <a:lvl5pPr algn="ctr" eaLnBrk="0" hangingPunct="0">
              <a:defRPr sz="3200" b="1">
                <a:solidFill>
                  <a:schemeClr val="tx2"/>
                </a:solidFill>
                <a:effectLst>
                  <a:outerShdw blurRad="38100" dist="38100" dir="2700000" algn="tl">
                    <a:srgbClr val="DDDDDD"/>
                  </a:outerShdw>
                </a:effectLst>
                <a:cs typeface="MS PGothic" panose="020B0600070205080204" pitchFamily="34" charset="-128"/>
              </a:defRPr>
            </a:lvl5pPr>
            <a:lvl6pPr marL="457200" algn="ctr" eaLnBrk="0" hangingPunct="0">
              <a:defRPr kumimoji="1" sz="3200" b="1">
                <a:solidFill>
                  <a:schemeClr val="tx2"/>
                </a:solidFill>
                <a:effectLst>
                  <a:outerShdw blurRad="38100" dist="38100" dir="2700000" algn="tl">
                    <a:srgbClr val="DDDDDD"/>
                  </a:outerShdw>
                </a:effectLst>
              </a:defRPr>
            </a:lvl6pPr>
            <a:lvl7pPr marL="914400" algn="ctr" eaLnBrk="0" hangingPunct="0">
              <a:defRPr kumimoji="1" sz="3200" b="1">
                <a:solidFill>
                  <a:schemeClr val="tx2"/>
                </a:solidFill>
                <a:effectLst>
                  <a:outerShdw blurRad="38100" dist="38100" dir="2700000" algn="tl">
                    <a:srgbClr val="DDDDDD"/>
                  </a:outerShdw>
                </a:effectLst>
              </a:defRPr>
            </a:lvl7pPr>
            <a:lvl8pPr marL="1371600" algn="ctr" eaLnBrk="0" hangingPunct="0">
              <a:defRPr kumimoji="1" sz="3200" b="1">
                <a:solidFill>
                  <a:schemeClr val="tx2"/>
                </a:solidFill>
                <a:effectLst>
                  <a:outerShdw blurRad="38100" dist="38100" dir="2700000" algn="tl">
                    <a:srgbClr val="DDDDDD"/>
                  </a:outerShdw>
                </a:effectLst>
              </a:defRPr>
            </a:lvl8pPr>
            <a:lvl9pPr marL="1828800" algn="ctr" eaLnBrk="0" hangingPunct="0">
              <a:defRPr kumimoji="1" sz="3200" b="1">
                <a:solidFill>
                  <a:schemeClr val="tx2"/>
                </a:solidFill>
                <a:effectLst>
                  <a:outerShdw blurRad="38100" dist="38100" dir="2700000" algn="tl">
                    <a:srgbClr val="DDDDDD"/>
                  </a:outerShdw>
                </a:effectLst>
              </a:defRPr>
            </a:lvl9pPr>
          </a:lstStyle>
          <a:p>
            <a:r>
              <a:rPr lang="zh-CN" altLang="en-US" sz="3600" dirty="0"/>
              <a:t>数据库模型：层次数据库和网状数据库</a:t>
            </a:r>
          </a:p>
        </p:txBody>
      </p:sp>
    </p:spTree>
    <p:extLst>
      <p:ext uri="{BB962C8B-B14F-4D97-AF65-F5344CB8AC3E}">
        <p14:creationId xmlns:p14="http://schemas.microsoft.com/office/powerpoint/2010/main" val="1492332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p:cNvSpPr>
          <p:nvPr>
            <p:ph type="title" idx="4294967295"/>
          </p:nvPr>
        </p:nvSpPr>
        <p:spPr/>
        <p:txBody>
          <a:bodyPr wrap="square" lIns="91440" tIns="45720" rIns="91440" bIns="45720" anchor="b" anchorCtr="0"/>
          <a:lstStyle/>
          <a:p>
            <a:r>
              <a:rPr lang="en-US" altLang="zh-CN" sz="4400" dirty="0">
                <a:effectLst/>
                <a:latin typeface="Arial" panose="020B0604020202020204" pitchFamily="34" charset="0"/>
                <a:ea typeface="黑体" panose="02010609060101010101" pitchFamily="49" charset="-122"/>
              </a:rPr>
              <a:t>Levels of Abstraction</a:t>
            </a:r>
          </a:p>
        </p:txBody>
      </p:sp>
      <p:sp>
        <p:nvSpPr>
          <p:cNvPr id="19458" name="Rectangle 3"/>
          <p:cNvSpPr>
            <a:spLocks noGrp="1"/>
          </p:cNvSpPr>
          <p:nvPr>
            <p:ph type="body" idx="4294967295"/>
          </p:nvPr>
        </p:nvSpPr>
        <p:spPr>
          <a:xfrm>
            <a:off x="225425" y="1077913"/>
            <a:ext cx="8751888" cy="5497512"/>
          </a:xfrm>
        </p:spPr>
        <p:txBody>
          <a:bodyPr vert="horz" wrap="square" lIns="91440" tIns="45720" rIns="91440" bIns="45720" anchor="t" anchorCtr="0"/>
          <a:lstStyle/>
          <a:p>
            <a:pPr defTabSz="914400">
              <a:tabLst>
                <a:tab pos="1821180" algn="l"/>
                <a:tab pos="3659505" algn="l"/>
                <a:tab pos="3943350" algn="l"/>
              </a:tabLst>
            </a:pPr>
            <a:r>
              <a:rPr lang="en-US" altLang="zh-CN" sz="2400" b="1" dirty="0">
                <a:solidFill>
                  <a:srgbClr val="000099"/>
                </a:solidFill>
                <a:latin typeface="Arial" panose="020B0604020202020204" pitchFamily="34" charset="0"/>
              </a:rPr>
              <a:t>Physical level:</a:t>
            </a:r>
            <a:r>
              <a:rPr lang="en-US" altLang="zh-CN" sz="2400" dirty="0">
                <a:latin typeface="Arial" panose="020B0604020202020204" pitchFamily="34" charset="0"/>
              </a:rPr>
              <a:t> describes how a record (e.g., instructor) is stored.</a:t>
            </a:r>
          </a:p>
          <a:p>
            <a:pPr defTabSz="914400">
              <a:tabLst>
                <a:tab pos="1821180" algn="l"/>
                <a:tab pos="3659505" algn="l"/>
                <a:tab pos="3943350" algn="l"/>
              </a:tabLst>
            </a:pPr>
            <a:r>
              <a:rPr lang="en-US" altLang="zh-CN" sz="2400" b="1" dirty="0">
                <a:solidFill>
                  <a:srgbClr val="000099"/>
                </a:solidFill>
                <a:latin typeface="Arial" panose="020B0604020202020204" pitchFamily="34" charset="0"/>
              </a:rPr>
              <a:t>Logical level:</a:t>
            </a:r>
            <a:r>
              <a:rPr lang="en-US" altLang="zh-CN" sz="2400" dirty="0">
                <a:latin typeface="Arial" panose="020B0604020202020204" pitchFamily="34" charset="0"/>
              </a:rPr>
              <a:t> describes data stored in database, and the relationships among the data.</a:t>
            </a:r>
          </a:p>
          <a:p>
            <a:pPr lvl="1" defTabSz="914400">
              <a:buNone/>
              <a:tabLst>
                <a:tab pos="1821180" algn="l"/>
                <a:tab pos="3659505" algn="l"/>
                <a:tab pos="3943350" algn="l"/>
              </a:tabLst>
            </a:pPr>
            <a:r>
              <a:rPr lang="en-US" altLang="zh-CN" sz="2400" b="1" dirty="0">
                <a:latin typeface="Arial" panose="020B0604020202020204" pitchFamily="34" charset="0"/>
              </a:rPr>
              <a:t>	type</a:t>
            </a:r>
            <a:r>
              <a:rPr lang="en-US" altLang="zh-CN" sz="2400" dirty="0">
                <a:latin typeface="Arial" panose="020B0604020202020204" pitchFamily="34" charset="0"/>
              </a:rPr>
              <a:t> </a:t>
            </a:r>
            <a:r>
              <a:rPr lang="en-US" altLang="zh-CN" sz="2400" i="1" dirty="0">
                <a:latin typeface="Arial" panose="020B0604020202020204" pitchFamily="34" charset="0"/>
              </a:rPr>
              <a:t>instructor</a:t>
            </a:r>
            <a:r>
              <a:rPr lang="en-US" altLang="zh-CN" sz="2400" dirty="0">
                <a:latin typeface="Arial" panose="020B0604020202020204" pitchFamily="34" charset="0"/>
              </a:rPr>
              <a:t> = </a:t>
            </a:r>
            <a:r>
              <a:rPr lang="en-US" altLang="zh-CN" sz="2400" b="1" dirty="0">
                <a:latin typeface="Arial" panose="020B0604020202020204" pitchFamily="34" charset="0"/>
              </a:rPr>
              <a:t>record</a:t>
            </a:r>
            <a:endParaRPr lang="en-US" altLang="zh-CN" sz="2400" dirty="0">
              <a:latin typeface="Arial" panose="020B0604020202020204" pitchFamily="34" charset="0"/>
            </a:endParaRPr>
          </a:p>
          <a:p>
            <a:pPr lvl="1" defTabSz="914400">
              <a:buFontTx/>
              <a:buNone/>
              <a:tabLst>
                <a:tab pos="1821180" algn="l"/>
                <a:tab pos="3659505" algn="l"/>
                <a:tab pos="3943350" algn="l"/>
              </a:tabLst>
            </a:pPr>
            <a:r>
              <a:rPr lang="en-US" altLang="zh-CN" sz="2400" dirty="0">
                <a:latin typeface="Arial" panose="020B0604020202020204" pitchFamily="34" charset="0"/>
              </a:rPr>
              <a:t>		</a:t>
            </a:r>
            <a:r>
              <a:rPr lang="en-US" altLang="zh-CN" sz="2400" i="1" dirty="0">
                <a:latin typeface="Arial" panose="020B0604020202020204" pitchFamily="34" charset="0"/>
              </a:rPr>
              <a:t>ID</a:t>
            </a:r>
            <a:r>
              <a:rPr lang="en-US" altLang="zh-CN" sz="2400" dirty="0">
                <a:latin typeface="Arial" panose="020B0604020202020204" pitchFamily="34" charset="0"/>
              </a:rPr>
              <a:t> : string; </a:t>
            </a:r>
            <a:br>
              <a:rPr lang="en-US" altLang="zh-CN" sz="2400" dirty="0">
                <a:latin typeface="Arial" panose="020B0604020202020204" pitchFamily="34" charset="0"/>
              </a:rPr>
            </a:br>
            <a:r>
              <a:rPr lang="en-US" altLang="zh-CN" sz="2400" dirty="0">
                <a:latin typeface="Arial" panose="020B0604020202020204" pitchFamily="34" charset="0"/>
              </a:rPr>
              <a:t>	</a:t>
            </a:r>
            <a:r>
              <a:rPr lang="en-US" altLang="zh-CN" sz="2400" i="1" dirty="0">
                <a:latin typeface="Arial" panose="020B0604020202020204" pitchFamily="34" charset="0"/>
              </a:rPr>
              <a:t>name</a:t>
            </a:r>
            <a:r>
              <a:rPr lang="en-US" altLang="zh-CN" sz="2400" dirty="0">
                <a:latin typeface="Arial" panose="020B0604020202020204" pitchFamily="34" charset="0"/>
              </a:rPr>
              <a:t> : string;</a:t>
            </a:r>
            <a:br>
              <a:rPr lang="en-US" altLang="zh-CN" sz="2400" dirty="0">
                <a:latin typeface="Arial" panose="020B0604020202020204" pitchFamily="34" charset="0"/>
              </a:rPr>
            </a:br>
            <a:r>
              <a:rPr lang="en-US" altLang="zh-CN" sz="2400" dirty="0">
                <a:latin typeface="Arial" panose="020B0604020202020204" pitchFamily="34" charset="0"/>
              </a:rPr>
              <a:t>	</a:t>
            </a:r>
            <a:r>
              <a:rPr lang="en-US" altLang="zh-CN" sz="2400" i="1" dirty="0">
                <a:latin typeface="Arial" panose="020B0604020202020204" pitchFamily="34" charset="0"/>
              </a:rPr>
              <a:t>dept_name</a:t>
            </a:r>
            <a:r>
              <a:rPr lang="en-US" altLang="zh-CN" sz="2400" dirty="0">
                <a:latin typeface="Arial" panose="020B0604020202020204" pitchFamily="34" charset="0"/>
              </a:rPr>
              <a:t> : string;</a:t>
            </a:r>
            <a:br>
              <a:rPr lang="en-US" altLang="zh-CN" sz="2400" dirty="0">
                <a:latin typeface="Arial" panose="020B0604020202020204" pitchFamily="34" charset="0"/>
              </a:rPr>
            </a:br>
            <a:r>
              <a:rPr lang="en-US" altLang="zh-CN" sz="2400" dirty="0">
                <a:latin typeface="Arial" panose="020B0604020202020204" pitchFamily="34" charset="0"/>
              </a:rPr>
              <a:t>	</a:t>
            </a:r>
            <a:r>
              <a:rPr lang="en-US" altLang="zh-CN" sz="2400" i="1" dirty="0">
                <a:latin typeface="Arial" panose="020B0604020202020204" pitchFamily="34" charset="0"/>
              </a:rPr>
              <a:t>salary</a:t>
            </a:r>
            <a:r>
              <a:rPr lang="en-US" altLang="zh-CN" sz="2400" dirty="0">
                <a:latin typeface="Arial" panose="020B0604020202020204" pitchFamily="34" charset="0"/>
              </a:rPr>
              <a:t> : integer;</a:t>
            </a:r>
          </a:p>
          <a:p>
            <a:pPr lvl="4" defTabSz="914400">
              <a:buNone/>
              <a:tabLst>
                <a:tab pos="1821180" algn="l"/>
                <a:tab pos="3659505" algn="l"/>
                <a:tab pos="3943350" algn="l"/>
              </a:tabLst>
            </a:pPr>
            <a:r>
              <a:rPr lang="en-US" altLang="zh-CN" sz="2400" b="1" dirty="0">
                <a:latin typeface="Arial" panose="020B0604020202020204" pitchFamily="34" charset="0"/>
              </a:rPr>
              <a:t>end</a:t>
            </a:r>
            <a:r>
              <a:rPr lang="en-US" altLang="zh-CN" sz="2400" dirty="0">
                <a:latin typeface="Arial" panose="020B0604020202020204" pitchFamily="34" charset="0"/>
              </a:rPr>
              <a:t>;</a:t>
            </a:r>
          </a:p>
          <a:p>
            <a:pPr defTabSz="914400">
              <a:tabLst>
                <a:tab pos="1821180" algn="l"/>
                <a:tab pos="3659505" algn="l"/>
                <a:tab pos="3943350" algn="l"/>
              </a:tabLst>
            </a:pPr>
            <a:r>
              <a:rPr lang="en-US" altLang="zh-CN" sz="2400" b="1" dirty="0">
                <a:solidFill>
                  <a:srgbClr val="000099"/>
                </a:solidFill>
                <a:latin typeface="Arial" panose="020B0604020202020204" pitchFamily="34" charset="0"/>
              </a:rPr>
              <a:t>View level:</a:t>
            </a:r>
            <a:r>
              <a:rPr lang="en-US" altLang="zh-CN" sz="2400" dirty="0">
                <a:latin typeface="Arial" panose="020B0604020202020204" pitchFamily="34" charset="0"/>
              </a:rPr>
              <a:t> application programs hide details of data types.  Views can also hide information (such as an employee</a:t>
            </a:r>
            <a:r>
              <a:rPr lang="zh-CN" altLang="en-US" sz="2400" dirty="0">
                <a:latin typeface="Arial" panose="020B0604020202020204" pitchFamily="34" charset="0"/>
              </a:rPr>
              <a:t>’</a:t>
            </a:r>
            <a:r>
              <a:rPr lang="en-US" altLang="zh-CN" sz="2400" dirty="0">
                <a:latin typeface="Arial" panose="020B0604020202020204" pitchFamily="34" charset="0"/>
              </a:rPr>
              <a:t>s salary) for security purposes.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p:cNvSpPr>
          <p:nvPr>
            <p:ph type="title" idx="4294967295"/>
          </p:nvPr>
        </p:nvSpPr>
        <p:spPr>
          <a:xfrm>
            <a:off x="768350" y="228600"/>
            <a:ext cx="8077200" cy="609600"/>
          </a:xfrm>
        </p:spPr>
        <p:txBody>
          <a:bodyPr wrap="square" lIns="91440" tIns="45720" rIns="91440" bIns="45720" anchor="b" anchorCtr="0"/>
          <a:lstStyle/>
          <a:p>
            <a:r>
              <a:rPr lang="en-US" altLang="zh-CN" sz="4400" dirty="0">
                <a:effectLst/>
                <a:latin typeface="Arial" panose="020B0604020202020204" pitchFamily="34" charset="0"/>
              </a:rPr>
              <a:t>View of Data</a:t>
            </a:r>
          </a:p>
        </p:txBody>
      </p:sp>
      <p:sp>
        <p:nvSpPr>
          <p:cNvPr id="21506" name="Text Box 3"/>
          <p:cNvSpPr txBox="1"/>
          <p:nvPr/>
        </p:nvSpPr>
        <p:spPr>
          <a:xfrm>
            <a:off x="330200" y="1085850"/>
            <a:ext cx="6621463" cy="522288"/>
          </a:xfrm>
          <a:prstGeom prst="rect">
            <a:avLst/>
          </a:prstGeom>
          <a:noFill/>
          <a:ln w="9525">
            <a:noFill/>
          </a:ln>
        </p:spPr>
        <p:txBody>
          <a:bodyPr wrap="none" anchor="ctr" anchorCtr="0">
            <a:spAutoFit/>
          </a:bodyPr>
          <a:lstStyle/>
          <a:p>
            <a:pPr algn="ctr" eaLnBrk="0" hangingPunct="0">
              <a:spcBef>
                <a:spcPct val="50000"/>
              </a:spcBef>
              <a:buClrTx/>
              <a:buFontTx/>
            </a:pPr>
            <a:r>
              <a:rPr lang="en-US" altLang="zh-CN" sz="2800" b="1" dirty="0">
                <a:latin typeface="Arial" panose="020B0604020202020204" pitchFamily="34" charset="0"/>
              </a:rPr>
              <a:t>An architecture for a database system </a:t>
            </a:r>
          </a:p>
        </p:txBody>
      </p:sp>
      <p:pic>
        <p:nvPicPr>
          <p:cNvPr id="21507" name="Picture 8"/>
          <p:cNvPicPr>
            <a:picLocks noChangeAspect="1"/>
          </p:cNvPicPr>
          <p:nvPr/>
        </p:nvPicPr>
        <p:blipFill>
          <a:blip r:embed="rId3"/>
          <a:stretch>
            <a:fillRect/>
          </a:stretch>
        </p:blipFill>
        <p:spPr>
          <a:xfrm>
            <a:off x="1169988" y="1795463"/>
            <a:ext cx="7402512" cy="433387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p:cNvSpPr>
          <p:nvPr>
            <p:ph type="title" idx="4294967295"/>
          </p:nvPr>
        </p:nvSpPr>
        <p:spPr/>
        <p:txBody>
          <a:bodyPr wrap="square" lIns="91440" tIns="45720" rIns="91440" bIns="45720" anchor="b" anchorCtr="0"/>
          <a:lstStyle/>
          <a:p>
            <a:r>
              <a:rPr lang="en-US" altLang="zh-CN" sz="4400" dirty="0">
                <a:effectLst/>
                <a:latin typeface="Arial" panose="020B0604020202020204" pitchFamily="34" charset="0"/>
              </a:rPr>
              <a:t>Instances and Schemas</a:t>
            </a:r>
          </a:p>
        </p:txBody>
      </p:sp>
      <p:sp>
        <p:nvSpPr>
          <p:cNvPr id="36867" name="Rectangle 3"/>
          <p:cNvSpPr>
            <a:spLocks noGrp="1" noChangeArrowheads="1"/>
          </p:cNvSpPr>
          <p:nvPr>
            <p:ph type="body" idx="4294967295"/>
          </p:nvPr>
        </p:nvSpPr>
        <p:spPr>
          <a:xfrm>
            <a:off x="139700" y="1077913"/>
            <a:ext cx="9004300" cy="539273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5000"/>
              </a:spcBef>
              <a:spcAft>
                <a:spcPct val="0"/>
              </a:spcAft>
              <a:buClr>
                <a:schemeClr val="tx2"/>
              </a:buClr>
              <a:buSzPct val="90000"/>
              <a:buFont typeface="Monotype Sorts" charset="0"/>
              <a:buChar char="n"/>
              <a:defRPr/>
            </a:pPr>
            <a:r>
              <a:rPr kumimoji="1" lang="en-US" altLang="zh-CN" sz="2000" b="0" i="0" u="none" strike="noStrike" kern="0" cap="none" spc="0" normalizeH="0" baseline="0" noProof="1">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rPr>
              <a:t>Similar to types and variables in programming languages</a:t>
            </a:r>
          </a:p>
          <a:p>
            <a:pPr marL="342900" marR="0" lvl="0" indent="-342900" algn="l" defTabSz="914400" rtl="0" eaLnBrk="0" fontAlgn="base" latinLnBrk="0" hangingPunct="0">
              <a:lnSpc>
                <a:spcPct val="100000"/>
              </a:lnSpc>
              <a:spcBef>
                <a:spcPct val="35000"/>
              </a:spcBef>
              <a:spcAft>
                <a:spcPct val="0"/>
              </a:spcAft>
              <a:buClr>
                <a:schemeClr val="tx2"/>
              </a:buClr>
              <a:buSzPct val="90000"/>
              <a:buFont typeface="Monotype Sorts" charset="0"/>
              <a:buChar char="n"/>
              <a:defRPr/>
            </a:pPr>
            <a:r>
              <a:rPr kumimoji="1" lang="en-US" altLang="zh-CN" sz="2000" b="1" i="0" u="none" strike="noStrike" kern="0" cap="none" spc="0" normalizeH="0" baseline="0" noProof="1">
                <a:ln>
                  <a:noFill/>
                </a:ln>
                <a:solidFill>
                  <a:srgbClr val="000099"/>
                </a:solidFill>
                <a:effectLst>
                  <a:outerShdw blurRad="38100" dist="38100" dir="2700000">
                    <a:srgbClr val="C0C0C0"/>
                  </a:outerShdw>
                </a:effectLst>
                <a:uLnTx/>
                <a:uFillTx/>
                <a:latin typeface="Arial" panose="020B0604020202020204" pitchFamily="34" charset="0"/>
                <a:ea typeface="MS PGothic" panose="020B0600070205080204" pitchFamily="34" charset="-128"/>
                <a:cs typeface="Arial" panose="020B0604020202020204" pitchFamily="34" charset="0"/>
              </a:rPr>
              <a:t>Logical Schema</a:t>
            </a:r>
            <a:r>
              <a:rPr kumimoji="1" lang="en-US" altLang="zh-CN" sz="2000" b="0" i="0" u="none" strike="noStrike" kern="0" cap="none" spc="0" normalizeH="0" baseline="0" noProof="1">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rPr>
              <a:t> </a:t>
            </a:r>
            <a:r>
              <a:rPr kumimoji="1" lang="en-US" altLang="zh-CN" sz="2000" b="0" i="0" u="none" strike="noStrike" kern="0" cap="none" spc="0" normalizeH="0" baseline="0" noProof="1">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rPr>
              <a:t>– the overall logical structure of the database </a:t>
            </a:r>
          </a:p>
          <a:p>
            <a:pPr marL="742950" marR="0" lvl="1" indent="-285750" algn="l" defTabSz="914400" rtl="0" eaLnBrk="0" fontAlgn="base" latinLnBrk="0" hangingPunct="0">
              <a:lnSpc>
                <a:spcPct val="100000"/>
              </a:lnSpc>
              <a:spcBef>
                <a:spcPct val="35000"/>
              </a:spcBef>
              <a:spcAft>
                <a:spcPct val="0"/>
              </a:spcAft>
              <a:buClr>
                <a:schemeClr val="folHlink"/>
              </a:buClr>
              <a:buSzPct val="80000"/>
              <a:buFont typeface="Monotype Sorts" charset="0"/>
              <a:buChar char="l"/>
              <a:defRPr/>
            </a:pPr>
            <a:r>
              <a:rPr kumimoji="1" lang="en-US" altLang="zh-CN" sz="2000" b="0" i="0" u="none" strike="noStrike" kern="0" cap="none" spc="0" normalizeH="0" baseline="0" noProof="1">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rPr>
              <a:t>Example: The database consists of information about a set of customers and accounts in a bank and the relationship between them</a:t>
            </a:r>
          </a:p>
          <a:p>
            <a:pPr marL="1085850" marR="0" lvl="2" indent="-228600" algn="l" defTabSz="914400" rtl="0" eaLnBrk="0" fontAlgn="base" latinLnBrk="0" hangingPunct="0">
              <a:lnSpc>
                <a:spcPct val="100000"/>
              </a:lnSpc>
              <a:spcBef>
                <a:spcPct val="35000"/>
              </a:spcBef>
              <a:spcAft>
                <a:spcPct val="0"/>
              </a:spcAft>
              <a:buClr>
                <a:srgbClr val="33CC33"/>
              </a:buClr>
              <a:buSzPct val="75000"/>
              <a:buFont typeface="Webdings" panose="05030102010509060703" charset="0"/>
              <a:buChar char="4"/>
              <a:defRPr/>
            </a:pPr>
            <a:r>
              <a:rPr kumimoji="1" lang="en-US" altLang="zh-CN" sz="2000" b="0" i="0" u="none" strike="noStrike" kern="0" cap="none" spc="0" normalizeH="0" baseline="0" noProof="1">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rPr>
              <a:t>Analogous to type information of a variable in a program</a:t>
            </a:r>
          </a:p>
          <a:p>
            <a:pPr marL="342900" marR="0" lvl="0" indent="-342900" algn="l" defTabSz="914400" rtl="0" eaLnBrk="0" fontAlgn="base" latinLnBrk="0" hangingPunct="0">
              <a:lnSpc>
                <a:spcPct val="100000"/>
              </a:lnSpc>
              <a:spcBef>
                <a:spcPct val="35000"/>
              </a:spcBef>
              <a:spcAft>
                <a:spcPct val="0"/>
              </a:spcAft>
              <a:buClr>
                <a:schemeClr val="tx2"/>
              </a:buClr>
              <a:buSzPct val="90000"/>
              <a:buFont typeface="Monotype Sorts" charset="0"/>
              <a:buChar char="n"/>
              <a:defRPr/>
            </a:pPr>
            <a:r>
              <a:rPr kumimoji="1" lang="en-US" altLang="zh-CN" sz="2000" b="1" i="0" u="none" strike="noStrike" kern="0" cap="none" spc="0" normalizeH="0" baseline="0" noProof="1">
                <a:ln>
                  <a:noFill/>
                </a:ln>
                <a:solidFill>
                  <a:srgbClr val="000099"/>
                </a:solidFill>
                <a:effectLst>
                  <a:outerShdw blurRad="38100" dist="38100" dir="2700000">
                    <a:srgbClr val="C0C0C0"/>
                  </a:outerShdw>
                </a:effectLst>
                <a:uLnTx/>
                <a:uFillTx/>
                <a:latin typeface="Arial" panose="020B0604020202020204" pitchFamily="34" charset="0"/>
                <a:ea typeface="MS PGothic" panose="020B0600070205080204" pitchFamily="34" charset="-128"/>
                <a:cs typeface="Arial" panose="020B0604020202020204" pitchFamily="34" charset="0"/>
              </a:rPr>
              <a:t>Physical schema</a:t>
            </a:r>
            <a:r>
              <a:rPr kumimoji="1" lang="en-US" altLang="zh-CN" sz="2000" b="0" i="0" u="none" strike="noStrike" kern="0" cap="none" spc="0" normalizeH="0" baseline="0" noProof="1">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rPr>
              <a:t>– the overall physical  structure of the database </a:t>
            </a:r>
          </a:p>
          <a:p>
            <a:pPr marL="342900" marR="0" lvl="0" indent="-342900" algn="l" defTabSz="914400" rtl="0" eaLnBrk="0" fontAlgn="base" latinLnBrk="0" hangingPunct="0">
              <a:lnSpc>
                <a:spcPct val="100000"/>
              </a:lnSpc>
              <a:spcBef>
                <a:spcPct val="35000"/>
              </a:spcBef>
              <a:spcAft>
                <a:spcPct val="0"/>
              </a:spcAft>
              <a:buClr>
                <a:schemeClr val="tx2"/>
              </a:buClr>
              <a:buSzPct val="90000"/>
              <a:buFont typeface="Monotype Sorts" charset="0"/>
              <a:buChar char="n"/>
              <a:defRPr/>
            </a:pPr>
            <a:r>
              <a:rPr kumimoji="1" lang="en-US" altLang="zh-CN" sz="2000" b="1" i="0" u="none" strike="noStrike" kern="0" cap="none" spc="0" normalizeH="0" baseline="0" noProof="1">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rPr>
              <a:t>Instance</a:t>
            </a:r>
            <a:r>
              <a:rPr kumimoji="1" lang="en-US" altLang="zh-CN" sz="2000" b="0" i="0" u="none" strike="noStrike" kern="0" cap="none" spc="0" normalizeH="0" baseline="0" noProof="1">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rPr>
              <a:t> – the actual content of the database at a particular point in time </a:t>
            </a:r>
          </a:p>
          <a:p>
            <a:pPr marL="742950" marR="0" lvl="1" indent="-285750" algn="l" defTabSz="914400" rtl="0" eaLnBrk="0" fontAlgn="base" latinLnBrk="0" hangingPunct="0">
              <a:lnSpc>
                <a:spcPct val="100000"/>
              </a:lnSpc>
              <a:spcBef>
                <a:spcPct val="35000"/>
              </a:spcBef>
              <a:spcAft>
                <a:spcPct val="0"/>
              </a:spcAft>
              <a:buClr>
                <a:schemeClr val="folHlink"/>
              </a:buClr>
              <a:buSzPct val="80000"/>
              <a:buFont typeface="Monotype Sorts" charset="0"/>
              <a:buChar char="l"/>
              <a:defRPr/>
            </a:pPr>
            <a:r>
              <a:rPr kumimoji="1" lang="en-US" altLang="zh-CN" sz="2000" b="0" i="0" u="none" strike="noStrike" kern="0" cap="none" spc="0" normalizeH="0" baseline="0" noProof="1">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rPr>
              <a:t>Analogous to the value of a variable</a:t>
            </a:r>
          </a:p>
          <a:p>
            <a:pPr marL="342900" marR="0" lvl="0" indent="-342900" algn="l" defTabSz="914400" rtl="0" eaLnBrk="0" fontAlgn="base" latinLnBrk="0" hangingPunct="0">
              <a:lnSpc>
                <a:spcPct val="100000"/>
              </a:lnSpc>
              <a:spcBef>
                <a:spcPct val="35000"/>
              </a:spcBef>
              <a:spcAft>
                <a:spcPct val="0"/>
              </a:spcAft>
              <a:buClr>
                <a:schemeClr val="tx2"/>
              </a:buClr>
              <a:buSzPct val="90000"/>
              <a:buFont typeface="Monotype Sorts" charset="0"/>
              <a:buChar char="n"/>
              <a:defRPr/>
            </a:pPr>
            <a:r>
              <a:rPr kumimoji="1" lang="en-US" altLang="zh-CN" sz="2000" b="1" i="0" u="none" strike="noStrike" kern="0" cap="none" spc="0" normalizeH="0" baseline="0" noProof="1">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rPr>
              <a:t>Physical Data Independence</a:t>
            </a:r>
            <a:r>
              <a:rPr kumimoji="1" lang="en-US" altLang="zh-CN" sz="2000" b="0" i="0" u="none" strike="noStrike" kern="0" cap="none" spc="0" normalizeH="0" baseline="0" noProof="1">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rPr>
              <a:t> – the ability to modify the physical schema without changing the logical schema</a:t>
            </a:r>
          </a:p>
          <a:p>
            <a:pPr marL="742950" marR="0" lvl="1" indent="-285750" algn="l" defTabSz="914400" rtl="0" eaLnBrk="0" fontAlgn="base" latinLnBrk="0" hangingPunct="0">
              <a:lnSpc>
                <a:spcPct val="100000"/>
              </a:lnSpc>
              <a:spcBef>
                <a:spcPct val="35000"/>
              </a:spcBef>
              <a:spcAft>
                <a:spcPct val="0"/>
              </a:spcAft>
              <a:buClr>
                <a:schemeClr val="folHlink"/>
              </a:buClr>
              <a:buSzPct val="80000"/>
              <a:buFont typeface="Monotype Sorts" charset="0"/>
              <a:buChar char="l"/>
              <a:defRPr/>
            </a:pPr>
            <a:r>
              <a:rPr kumimoji="1" lang="en-US" altLang="zh-CN" sz="2000" b="0" i="0" u="none" strike="noStrike" kern="0" cap="none" spc="0" normalizeH="0" baseline="0" noProof="1">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rPr>
              <a:t>Applications depend on the logical schema</a:t>
            </a:r>
          </a:p>
          <a:p>
            <a:pPr marL="742950" marR="0" lvl="1" indent="-285750" algn="l" defTabSz="914400" rtl="0" eaLnBrk="0" fontAlgn="base" latinLnBrk="0" hangingPunct="0">
              <a:lnSpc>
                <a:spcPct val="100000"/>
              </a:lnSpc>
              <a:spcBef>
                <a:spcPct val="35000"/>
              </a:spcBef>
              <a:spcAft>
                <a:spcPct val="0"/>
              </a:spcAft>
              <a:buClr>
                <a:schemeClr val="folHlink"/>
              </a:buClr>
              <a:buSzPct val="80000"/>
              <a:buFont typeface="Monotype Sorts" charset="0"/>
              <a:buChar char="l"/>
              <a:defRPr/>
            </a:pPr>
            <a:r>
              <a:rPr kumimoji="1" lang="en-US" altLang="zh-CN" sz="2000" b="0" i="0" u="none" strike="noStrike" kern="0" cap="none" spc="0" normalizeH="0" baseline="0" noProof="1">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rPr>
              <a:t>In general, the interfaces between the various levels and components should be well defined so that changes in some parts do not seriously influence others.</a:t>
            </a:r>
          </a:p>
          <a:p>
            <a:pPr marL="342900" marR="0" lvl="0" indent="-342900" algn="l" defTabSz="914400" rtl="0" eaLnBrk="0" fontAlgn="base" latinLnBrk="0" hangingPunct="0">
              <a:lnSpc>
                <a:spcPct val="100000"/>
              </a:lnSpc>
              <a:spcBef>
                <a:spcPct val="35000"/>
              </a:spcBef>
              <a:spcAft>
                <a:spcPct val="0"/>
              </a:spcAft>
              <a:buClr>
                <a:schemeClr val="tx2"/>
              </a:buClr>
              <a:buSzPct val="90000"/>
              <a:buFont typeface="Monotype Sorts" charset="0"/>
              <a:buChar char="n"/>
              <a:defRPr/>
            </a:pPr>
            <a:endParaRPr kumimoji="1" lang="zh-CN" altLang="en-US" sz="2000" b="0" i="0" u="none" strike="noStrike" kern="0" cap="none" spc="0" normalizeH="0" baseline="0" noProof="1">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p:cNvSpPr>
          <p:nvPr>
            <p:ph type="title" idx="4294967295"/>
          </p:nvPr>
        </p:nvSpPr>
        <p:spPr/>
        <p:txBody>
          <a:bodyPr wrap="square" lIns="91440" tIns="45720" rIns="91440" bIns="45720" anchor="b" anchorCtr="0"/>
          <a:lstStyle/>
          <a:p>
            <a:r>
              <a:rPr lang="en-US" altLang="zh-CN" sz="4400" dirty="0">
                <a:effectLst/>
                <a:latin typeface="Arial" panose="020B0604020202020204" pitchFamily="34" charset="0"/>
              </a:rPr>
              <a:t>Data Models</a:t>
            </a:r>
          </a:p>
        </p:txBody>
      </p:sp>
      <p:sp>
        <p:nvSpPr>
          <p:cNvPr id="25602" name="Rectangle 3"/>
          <p:cNvSpPr>
            <a:spLocks noGrp="1"/>
          </p:cNvSpPr>
          <p:nvPr>
            <p:ph type="body" idx="4294967295"/>
          </p:nvPr>
        </p:nvSpPr>
        <p:spPr>
          <a:xfrm>
            <a:off x="242888" y="827088"/>
            <a:ext cx="8734425" cy="5591175"/>
          </a:xfrm>
        </p:spPr>
        <p:txBody>
          <a:bodyPr vert="horz" wrap="square" lIns="91440" tIns="45720" rIns="91440" bIns="45720" anchor="t" anchorCtr="0"/>
          <a:lstStyle/>
          <a:p>
            <a:r>
              <a:rPr lang="en-US" altLang="zh-CN" sz="2400" dirty="0">
                <a:latin typeface="Arial" panose="020B0604020202020204" pitchFamily="34" charset="0"/>
              </a:rPr>
              <a:t>A collection of tools for describing </a:t>
            </a:r>
          </a:p>
          <a:p>
            <a:pPr lvl="1">
              <a:lnSpc>
                <a:spcPct val="80000"/>
              </a:lnSpc>
            </a:pPr>
            <a:r>
              <a:rPr lang="en-US" altLang="zh-CN" sz="2400" dirty="0">
                <a:latin typeface="Arial" panose="020B0604020202020204" pitchFamily="34" charset="0"/>
              </a:rPr>
              <a:t>Data </a:t>
            </a:r>
          </a:p>
          <a:p>
            <a:pPr lvl="1">
              <a:lnSpc>
                <a:spcPct val="80000"/>
              </a:lnSpc>
            </a:pPr>
            <a:r>
              <a:rPr lang="en-US" altLang="zh-CN" sz="2400" dirty="0">
                <a:latin typeface="Arial" panose="020B0604020202020204" pitchFamily="34" charset="0"/>
              </a:rPr>
              <a:t>Data relationships</a:t>
            </a:r>
          </a:p>
          <a:p>
            <a:pPr lvl="1">
              <a:lnSpc>
                <a:spcPct val="80000"/>
              </a:lnSpc>
            </a:pPr>
            <a:r>
              <a:rPr lang="en-US" altLang="zh-CN" sz="2400" dirty="0">
                <a:latin typeface="Arial" panose="020B0604020202020204" pitchFamily="34" charset="0"/>
              </a:rPr>
              <a:t>Data semantics</a:t>
            </a:r>
          </a:p>
          <a:p>
            <a:pPr lvl="1">
              <a:lnSpc>
                <a:spcPct val="80000"/>
              </a:lnSpc>
            </a:pPr>
            <a:r>
              <a:rPr lang="en-US" altLang="zh-CN" sz="2400" dirty="0">
                <a:latin typeface="Arial" panose="020B0604020202020204" pitchFamily="34" charset="0"/>
              </a:rPr>
              <a:t>Data constraints</a:t>
            </a:r>
          </a:p>
          <a:p>
            <a:r>
              <a:rPr lang="en-US" altLang="zh-CN" sz="2400" dirty="0">
                <a:latin typeface="Arial" panose="020B0604020202020204" pitchFamily="34" charset="0"/>
              </a:rPr>
              <a:t>Relational model</a:t>
            </a:r>
          </a:p>
          <a:p>
            <a:r>
              <a:rPr lang="en-US" altLang="zh-CN" sz="2400" dirty="0">
                <a:latin typeface="Arial" panose="020B0604020202020204" pitchFamily="34" charset="0"/>
              </a:rPr>
              <a:t>Entity-Relationship data model (mainly for database design) </a:t>
            </a:r>
          </a:p>
          <a:p>
            <a:r>
              <a:rPr lang="en-US" altLang="zh-CN" sz="2400" dirty="0">
                <a:latin typeface="Arial" panose="020B0604020202020204" pitchFamily="34" charset="0"/>
              </a:rPr>
              <a:t>Object-based data models (Object-oriented and Object-relational)</a:t>
            </a:r>
          </a:p>
          <a:p>
            <a:r>
              <a:rPr lang="en-US" altLang="zh-CN" sz="2400" dirty="0">
                <a:latin typeface="Arial" panose="020B0604020202020204" pitchFamily="34" charset="0"/>
              </a:rPr>
              <a:t>Semistructured data model  (XML)</a:t>
            </a:r>
          </a:p>
          <a:p>
            <a:r>
              <a:rPr lang="en-US" altLang="zh-CN" sz="2400" dirty="0">
                <a:latin typeface="Arial" panose="020B0604020202020204" pitchFamily="34" charset="0"/>
              </a:rPr>
              <a:t>Other older models:</a:t>
            </a:r>
          </a:p>
          <a:p>
            <a:pPr lvl="1">
              <a:lnSpc>
                <a:spcPct val="60000"/>
              </a:lnSpc>
            </a:pPr>
            <a:r>
              <a:rPr lang="en-US" altLang="zh-CN" sz="2400" dirty="0">
                <a:latin typeface="Arial" panose="020B0604020202020204" pitchFamily="34" charset="0"/>
              </a:rPr>
              <a:t>Network model  </a:t>
            </a:r>
          </a:p>
          <a:p>
            <a:pPr lvl="1">
              <a:lnSpc>
                <a:spcPct val="60000"/>
              </a:lnSpc>
            </a:pPr>
            <a:r>
              <a:rPr lang="en-US" altLang="zh-CN" sz="2400" dirty="0">
                <a:latin typeface="Arial" panose="020B0604020202020204" pitchFamily="34" charset="0"/>
              </a:rPr>
              <a:t>Hierarchical model</a:t>
            </a:r>
          </a:p>
          <a:p>
            <a:endParaRPr lang="en-US" altLang="zh-CN" sz="2400" dirty="0">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p:cNvSpPr>
          <p:nvPr>
            <p:ph type="title" idx="4294967295"/>
          </p:nvPr>
        </p:nvSpPr>
        <p:spPr/>
        <p:txBody>
          <a:bodyPr wrap="square" lIns="91440" tIns="45720" rIns="91440" bIns="45720" anchor="b" anchorCtr="0"/>
          <a:lstStyle/>
          <a:p>
            <a:r>
              <a:rPr lang="en-US" altLang="zh-CN" sz="4400" dirty="0">
                <a:effectLst/>
                <a:latin typeface="Arial" panose="020B0604020202020204" pitchFamily="34" charset="0"/>
              </a:rPr>
              <a:t>Relational Model</a:t>
            </a:r>
          </a:p>
        </p:txBody>
      </p:sp>
      <p:sp>
        <p:nvSpPr>
          <p:cNvPr id="27650" name="Rectangle 3"/>
          <p:cNvSpPr>
            <a:spLocks noGrp="1"/>
          </p:cNvSpPr>
          <p:nvPr>
            <p:ph type="body" idx="4294967295"/>
          </p:nvPr>
        </p:nvSpPr>
        <p:spPr>
          <a:xfrm>
            <a:off x="101600" y="958850"/>
            <a:ext cx="7661275" cy="896938"/>
          </a:xfrm>
        </p:spPr>
        <p:txBody>
          <a:bodyPr vert="horz" wrap="square" lIns="91440" tIns="45720" rIns="91440" bIns="45720" anchor="t" anchorCtr="0"/>
          <a:lstStyle/>
          <a:p>
            <a:r>
              <a:rPr lang="en-US" altLang="zh-CN" sz="2400" dirty="0">
                <a:latin typeface="Arial" panose="020B0604020202020204" pitchFamily="34" charset="0"/>
              </a:rPr>
              <a:t>All the data is stored in various tables.</a:t>
            </a:r>
          </a:p>
          <a:p>
            <a:r>
              <a:rPr lang="en-US" altLang="zh-CN" sz="2400" dirty="0">
                <a:latin typeface="Arial" panose="020B0604020202020204" pitchFamily="34" charset="0"/>
              </a:rPr>
              <a:t>Example of tabular data in the relational model</a:t>
            </a:r>
          </a:p>
        </p:txBody>
      </p:sp>
      <p:sp>
        <p:nvSpPr>
          <p:cNvPr id="27651" name="Line 31"/>
          <p:cNvSpPr/>
          <p:nvPr/>
        </p:nvSpPr>
        <p:spPr>
          <a:xfrm flipH="1">
            <a:off x="6508750" y="2114550"/>
            <a:ext cx="857250" cy="638175"/>
          </a:xfrm>
          <a:prstGeom prst="line">
            <a:avLst/>
          </a:prstGeom>
          <a:ln w="9525" cap="flat" cmpd="sng">
            <a:solidFill>
              <a:schemeClr val="tx1"/>
            </a:solidFill>
            <a:prstDash val="solid"/>
            <a:round/>
            <a:headEnd type="none" w="med" len="med"/>
            <a:tailEnd type="triangle" w="med" len="med"/>
          </a:ln>
        </p:spPr>
      </p:sp>
      <p:sp>
        <p:nvSpPr>
          <p:cNvPr id="27652" name="Text Box 32"/>
          <p:cNvSpPr txBox="1"/>
          <p:nvPr/>
        </p:nvSpPr>
        <p:spPr>
          <a:xfrm>
            <a:off x="6910388" y="1827213"/>
            <a:ext cx="984250" cy="336550"/>
          </a:xfrm>
          <a:prstGeom prst="rect">
            <a:avLst/>
          </a:prstGeom>
          <a:noFill/>
          <a:ln w="9525">
            <a:noFill/>
          </a:ln>
        </p:spPr>
        <p:txBody>
          <a:bodyPr wrap="none" anchor="t" anchorCtr="0">
            <a:spAutoFit/>
          </a:bodyPr>
          <a:lstStyle/>
          <a:p>
            <a:pPr eaLnBrk="0" hangingPunct="0">
              <a:buClrTx/>
              <a:buFontTx/>
            </a:pPr>
            <a:r>
              <a:rPr lang="en-US" altLang="zh-CN" dirty="0">
                <a:latin typeface="Helvetica" charset="0"/>
              </a:rPr>
              <a:t>Columns</a:t>
            </a:r>
          </a:p>
        </p:txBody>
      </p:sp>
      <p:sp>
        <p:nvSpPr>
          <p:cNvPr id="27653" name="Line 33"/>
          <p:cNvSpPr/>
          <p:nvPr/>
        </p:nvSpPr>
        <p:spPr>
          <a:xfrm flipH="1">
            <a:off x="5624513" y="2143125"/>
            <a:ext cx="1509712" cy="623888"/>
          </a:xfrm>
          <a:prstGeom prst="line">
            <a:avLst/>
          </a:prstGeom>
          <a:ln w="9525" cap="flat" cmpd="sng">
            <a:solidFill>
              <a:schemeClr val="tx1"/>
            </a:solidFill>
            <a:prstDash val="solid"/>
            <a:round/>
            <a:headEnd type="none" w="med" len="med"/>
            <a:tailEnd type="triangle" w="med" len="med"/>
          </a:ln>
        </p:spPr>
      </p:sp>
      <p:pic>
        <p:nvPicPr>
          <p:cNvPr id="27654" name="Picture 37" descr="1"/>
          <p:cNvPicPr>
            <a:picLocks noChangeAspect="1"/>
          </p:cNvPicPr>
          <p:nvPr/>
        </p:nvPicPr>
        <p:blipFill>
          <a:blip r:embed="rId3"/>
          <a:srcRect b="43330"/>
          <a:stretch>
            <a:fillRect/>
          </a:stretch>
        </p:blipFill>
        <p:spPr>
          <a:xfrm>
            <a:off x="1666875" y="2763838"/>
            <a:ext cx="5526088" cy="3744912"/>
          </a:xfrm>
          <a:prstGeom prst="rect">
            <a:avLst/>
          </a:prstGeom>
          <a:noFill/>
          <a:ln w="9525">
            <a:noFill/>
          </a:ln>
        </p:spPr>
      </p:pic>
      <p:sp>
        <p:nvSpPr>
          <p:cNvPr id="27655" name="Text Box 38"/>
          <p:cNvSpPr txBox="1"/>
          <p:nvPr/>
        </p:nvSpPr>
        <p:spPr>
          <a:xfrm>
            <a:off x="7748588" y="3095625"/>
            <a:ext cx="688975" cy="336550"/>
          </a:xfrm>
          <a:prstGeom prst="rect">
            <a:avLst/>
          </a:prstGeom>
          <a:noFill/>
          <a:ln w="9525">
            <a:noFill/>
          </a:ln>
        </p:spPr>
        <p:txBody>
          <a:bodyPr wrap="none" anchor="t" anchorCtr="0">
            <a:spAutoFit/>
          </a:bodyPr>
          <a:lstStyle/>
          <a:p>
            <a:pPr eaLnBrk="0" hangingPunct="0">
              <a:buClrTx/>
              <a:buFontTx/>
            </a:pPr>
            <a:r>
              <a:rPr lang="en-US" altLang="zh-CN" dirty="0">
                <a:latin typeface="Helvetica" charset="0"/>
              </a:rPr>
              <a:t>Rows</a:t>
            </a:r>
          </a:p>
        </p:txBody>
      </p:sp>
      <p:sp>
        <p:nvSpPr>
          <p:cNvPr id="27656" name="Line 39"/>
          <p:cNvSpPr/>
          <p:nvPr/>
        </p:nvSpPr>
        <p:spPr>
          <a:xfrm flipH="1">
            <a:off x="7219950" y="3270250"/>
            <a:ext cx="527050" cy="28575"/>
          </a:xfrm>
          <a:prstGeom prst="line">
            <a:avLst/>
          </a:prstGeom>
          <a:ln w="9525" cap="flat" cmpd="sng">
            <a:solidFill>
              <a:schemeClr val="tx1"/>
            </a:solidFill>
            <a:prstDash val="solid"/>
            <a:round/>
            <a:headEnd type="none" w="med" len="med"/>
            <a:tailEnd type="triangle" w="med" len="med"/>
          </a:ln>
        </p:spPr>
      </p:sp>
      <p:sp>
        <p:nvSpPr>
          <p:cNvPr id="27657" name="Line 40"/>
          <p:cNvSpPr/>
          <p:nvPr/>
        </p:nvSpPr>
        <p:spPr>
          <a:xfrm flipH="1">
            <a:off x="7232650" y="3346450"/>
            <a:ext cx="527050" cy="2416175"/>
          </a:xfrm>
          <a:prstGeom prst="line">
            <a:avLst/>
          </a:prstGeom>
          <a:ln w="9525" cap="flat" cmpd="sng">
            <a:solidFill>
              <a:schemeClr val="tx1"/>
            </a:solidFill>
            <a:prstDash val="solid"/>
            <a:round/>
            <a:headEnd type="none" w="med" len="med"/>
            <a:tailEnd type="triangle" w="med" len="med"/>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p:cNvSpPr>
          <p:nvPr>
            <p:ph type="title" idx="4294967295"/>
          </p:nvPr>
        </p:nvSpPr>
        <p:spPr/>
        <p:txBody>
          <a:bodyPr wrap="square" lIns="91440" tIns="45720" rIns="91440" bIns="45720" anchor="b" anchorCtr="0"/>
          <a:lstStyle/>
          <a:p>
            <a:r>
              <a:rPr lang="en-US" altLang="zh-CN" dirty="0">
                <a:effectLst/>
              </a:rPr>
              <a:t>A Sample Relational Database</a:t>
            </a:r>
          </a:p>
        </p:txBody>
      </p:sp>
      <p:pic>
        <p:nvPicPr>
          <p:cNvPr id="29698" name="Picture 3" descr="1"/>
          <p:cNvPicPr>
            <a:picLocks noChangeAspect="1"/>
          </p:cNvPicPr>
          <p:nvPr/>
        </p:nvPicPr>
        <p:blipFill>
          <a:blip r:embed="rId3"/>
          <a:stretch>
            <a:fillRect/>
          </a:stretch>
        </p:blipFill>
        <p:spPr>
          <a:xfrm>
            <a:off x="2774950" y="1408113"/>
            <a:ext cx="4170363" cy="4986337"/>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p:cNvSpPr>
          <p:nvPr>
            <p:ph type="title" idx="4294967295"/>
          </p:nvPr>
        </p:nvSpPr>
        <p:spPr>
          <a:xfrm>
            <a:off x="552450" y="123825"/>
            <a:ext cx="8077200" cy="609600"/>
          </a:xfrm>
        </p:spPr>
        <p:txBody>
          <a:bodyPr wrap="square" lIns="91440" tIns="45720" rIns="91440" bIns="45720" anchor="b" anchorCtr="0"/>
          <a:lstStyle/>
          <a:p>
            <a:r>
              <a:rPr lang="en-US" altLang="zh-CN" dirty="0">
                <a:effectLst/>
              </a:rPr>
              <a:t>Data Definition Language (DDL)</a:t>
            </a:r>
          </a:p>
        </p:txBody>
      </p:sp>
      <p:sp>
        <p:nvSpPr>
          <p:cNvPr id="31746" name="Rectangle 3"/>
          <p:cNvSpPr>
            <a:spLocks noGrp="1"/>
          </p:cNvSpPr>
          <p:nvPr>
            <p:ph type="body" idx="4294967295"/>
          </p:nvPr>
        </p:nvSpPr>
        <p:spPr>
          <a:xfrm>
            <a:off x="174625" y="904875"/>
            <a:ext cx="8818563" cy="5287963"/>
          </a:xfrm>
        </p:spPr>
        <p:txBody>
          <a:bodyPr vert="horz" wrap="square" lIns="91440" tIns="45720" rIns="91440" bIns="45720" anchor="t" anchorCtr="0"/>
          <a:lstStyle/>
          <a:p>
            <a:r>
              <a:rPr lang="en-US" altLang="zh-CN" sz="2000" dirty="0"/>
              <a:t>Specification notation for defining the database schema</a:t>
            </a:r>
          </a:p>
          <a:p>
            <a:pPr lvl="1">
              <a:buNone/>
            </a:pPr>
            <a:r>
              <a:rPr lang="en-US" altLang="zh-CN" sz="2000" dirty="0"/>
              <a:t>Example:	</a:t>
            </a:r>
            <a:r>
              <a:rPr lang="en-US" altLang="zh-CN" sz="2000" b="1" dirty="0"/>
              <a:t>create table</a:t>
            </a:r>
            <a:r>
              <a:rPr lang="en-US" altLang="zh-CN" sz="2000" dirty="0"/>
              <a:t> </a:t>
            </a:r>
            <a:r>
              <a:rPr lang="en-US" altLang="zh-CN" sz="2000" i="1" dirty="0"/>
              <a:t>instructor</a:t>
            </a:r>
            <a:r>
              <a:rPr lang="en-US" altLang="zh-CN" sz="2000" dirty="0"/>
              <a:t> (</a:t>
            </a:r>
            <a:br>
              <a:rPr lang="en-US" altLang="zh-CN" sz="2000" dirty="0"/>
            </a:br>
            <a:r>
              <a:rPr lang="en-US" altLang="zh-CN" sz="2000" dirty="0"/>
              <a:t>                             </a:t>
            </a:r>
            <a:r>
              <a:rPr lang="en-US" altLang="zh-CN" sz="2000" i="1" dirty="0"/>
              <a:t>ID</a:t>
            </a:r>
            <a:r>
              <a:rPr lang="en-US" altLang="zh-CN" sz="2000" dirty="0"/>
              <a:t>                </a:t>
            </a:r>
            <a:r>
              <a:rPr lang="en-US" altLang="zh-CN" sz="2000" b="1" dirty="0"/>
              <a:t>char</a:t>
            </a:r>
            <a:r>
              <a:rPr lang="en-US" altLang="zh-CN" sz="2000" dirty="0"/>
              <a:t>(5),</a:t>
            </a:r>
            <a:br>
              <a:rPr lang="en-US" altLang="zh-CN" sz="2000" dirty="0"/>
            </a:br>
            <a:r>
              <a:rPr lang="en-US" altLang="zh-CN" sz="2000" dirty="0"/>
              <a:t>                             </a:t>
            </a:r>
            <a:r>
              <a:rPr lang="en-US" altLang="zh-CN" sz="2000" i="1" dirty="0"/>
              <a:t>name           </a:t>
            </a:r>
            <a:r>
              <a:rPr lang="en-US" altLang="zh-CN" sz="2000" b="1" dirty="0"/>
              <a:t>varchar</a:t>
            </a:r>
            <a:r>
              <a:rPr lang="en-US" altLang="zh-CN" sz="2000" dirty="0"/>
              <a:t>(20)</a:t>
            </a:r>
            <a:r>
              <a:rPr lang="en-US" altLang="zh-CN" sz="2000" b="1" dirty="0"/>
              <a:t>,</a:t>
            </a:r>
            <a:br>
              <a:rPr lang="en-US" altLang="zh-CN" sz="2000" b="1" i="1" dirty="0"/>
            </a:br>
            <a:r>
              <a:rPr lang="en-US" altLang="zh-CN" sz="2000" b="1" i="1" dirty="0"/>
              <a:t>                             </a:t>
            </a:r>
            <a:r>
              <a:rPr lang="en-US" altLang="zh-CN" sz="2000" i="1" dirty="0"/>
              <a:t>dept_name  </a:t>
            </a:r>
            <a:r>
              <a:rPr lang="en-US" altLang="zh-CN" sz="2000" b="1" dirty="0"/>
              <a:t>varchar</a:t>
            </a:r>
            <a:r>
              <a:rPr lang="en-US" altLang="zh-CN" sz="2000" dirty="0"/>
              <a:t>(20),</a:t>
            </a:r>
            <a:br>
              <a:rPr lang="en-US" altLang="zh-CN" sz="2000" dirty="0"/>
            </a:br>
            <a:r>
              <a:rPr lang="en-US" altLang="zh-CN" sz="2000" dirty="0"/>
              <a:t>                             </a:t>
            </a:r>
            <a:r>
              <a:rPr lang="en-US" altLang="zh-CN" sz="2000" i="1" dirty="0"/>
              <a:t>salary</a:t>
            </a:r>
            <a:r>
              <a:rPr lang="en-US" altLang="zh-CN" sz="2000" dirty="0"/>
              <a:t>           </a:t>
            </a:r>
            <a:r>
              <a:rPr lang="en-US" altLang="zh-CN" sz="2000" b="1" dirty="0"/>
              <a:t>numeric</a:t>
            </a:r>
            <a:r>
              <a:rPr lang="en-US" altLang="zh-CN" sz="2000" dirty="0"/>
              <a:t>(8,2))</a:t>
            </a:r>
          </a:p>
          <a:p>
            <a:r>
              <a:rPr lang="en-US" altLang="zh-CN" sz="2000" dirty="0"/>
              <a:t>DDL compiler generates a set of table templates stored in a </a:t>
            </a:r>
            <a:r>
              <a:rPr lang="en-US" altLang="zh-CN" sz="2000" b="1" i="1" dirty="0">
                <a:solidFill>
                  <a:srgbClr val="0066CC"/>
                </a:solidFill>
              </a:rPr>
              <a:t>data dictionary</a:t>
            </a:r>
          </a:p>
          <a:p>
            <a:r>
              <a:rPr lang="en-US" altLang="zh-CN" sz="2000" dirty="0"/>
              <a:t>Data dictionary contains metadata (i.e., data about data)</a:t>
            </a:r>
          </a:p>
          <a:p>
            <a:pPr lvl="1"/>
            <a:r>
              <a:rPr lang="en-US" altLang="zh-CN" sz="2000" dirty="0"/>
              <a:t>Database schema </a:t>
            </a:r>
          </a:p>
          <a:p>
            <a:pPr lvl="1"/>
            <a:r>
              <a:rPr lang="en-US" altLang="zh-CN" sz="2000" dirty="0"/>
              <a:t>Integrity constraints</a:t>
            </a:r>
          </a:p>
          <a:p>
            <a:pPr lvl="2"/>
            <a:r>
              <a:rPr lang="en-US" altLang="zh-CN" sz="2000" dirty="0"/>
              <a:t>Primary key (ID uniquely identifies instructors)</a:t>
            </a:r>
          </a:p>
          <a:p>
            <a:pPr lvl="1"/>
            <a:r>
              <a:rPr lang="en-US" altLang="zh-CN" sz="2000" dirty="0"/>
              <a:t>Authorization</a:t>
            </a:r>
          </a:p>
          <a:p>
            <a:pPr lvl="2"/>
            <a:r>
              <a:rPr lang="en-US" altLang="zh-CN" sz="2000" dirty="0"/>
              <a:t>Who can access what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p:cNvSpPr>
          <p:nvPr>
            <p:ph type="title" idx="4294967295"/>
          </p:nvPr>
        </p:nvSpPr>
        <p:spPr/>
        <p:txBody>
          <a:bodyPr wrap="square" lIns="91440" tIns="45720" rIns="91440" bIns="45720" anchor="b" anchorCtr="0"/>
          <a:lstStyle/>
          <a:p>
            <a:r>
              <a:rPr lang="en-US" altLang="zh-CN" dirty="0">
                <a:effectLst/>
              </a:rPr>
              <a:t>Data Manipulation Language (DML)</a:t>
            </a:r>
          </a:p>
        </p:txBody>
      </p:sp>
      <p:sp>
        <p:nvSpPr>
          <p:cNvPr id="33794" name="Rectangle 3"/>
          <p:cNvSpPr>
            <a:spLocks noGrp="1"/>
          </p:cNvSpPr>
          <p:nvPr>
            <p:ph type="body" idx="4294967295"/>
          </p:nvPr>
        </p:nvSpPr>
        <p:spPr>
          <a:xfrm>
            <a:off x="242888" y="1019175"/>
            <a:ext cx="8647112" cy="5295900"/>
          </a:xfrm>
        </p:spPr>
        <p:txBody>
          <a:bodyPr vert="horz" wrap="square" lIns="91440" tIns="45720" rIns="91440" bIns="45720" anchor="t" anchorCtr="0"/>
          <a:lstStyle/>
          <a:p>
            <a:r>
              <a:rPr lang="en-US" altLang="zh-CN" sz="2400" dirty="0"/>
              <a:t>Language for accessing and manipulating the data organized by the appropriate data model</a:t>
            </a:r>
          </a:p>
          <a:p>
            <a:pPr lvl="1"/>
            <a:r>
              <a:rPr lang="en-US" altLang="zh-CN" sz="2400" dirty="0"/>
              <a:t>DML also known as query language</a:t>
            </a:r>
          </a:p>
          <a:p>
            <a:r>
              <a:rPr lang="en-US" altLang="zh-CN" sz="2400" dirty="0"/>
              <a:t>Two classes of languages </a:t>
            </a:r>
          </a:p>
          <a:p>
            <a:pPr lvl="1"/>
            <a:r>
              <a:rPr lang="en-US" altLang="zh-CN" sz="2400" b="1" dirty="0">
                <a:solidFill>
                  <a:srgbClr val="000099"/>
                </a:solidFill>
              </a:rPr>
              <a:t>Pure</a:t>
            </a:r>
            <a:r>
              <a:rPr lang="en-US" altLang="zh-CN" sz="2400" b="1" dirty="0">
                <a:solidFill>
                  <a:schemeClr val="tx2"/>
                </a:solidFill>
              </a:rPr>
              <a:t> </a:t>
            </a:r>
            <a:r>
              <a:rPr lang="en-US" altLang="zh-CN" sz="2400" dirty="0"/>
              <a:t>– used for proving properties about computational power and for optimization</a:t>
            </a:r>
          </a:p>
          <a:p>
            <a:pPr lvl="2"/>
            <a:r>
              <a:rPr lang="en-US" altLang="zh-CN" sz="2400" dirty="0"/>
              <a:t>Relational Algebra</a:t>
            </a:r>
          </a:p>
          <a:p>
            <a:pPr lvl="2"/>
            <a:r>
              <a:rPr lang="en-US" altLang="zh-CN" sz="2400" dirty="0"/>
              <a:t>Tuple relational calculus</a:t>
            </a:r>
          </a:p>
          <a:p>
            <a:pPr lvl="2"/>
            <a:r>
              <a:rPr lang="en-US" altLang="zh-CN" sz="2400" dirty="0"/>
              <a:t>Domain relational calculus</a:t>
            </a:r>
          </a:p>
          <a:p>
            <a:pPr lvl="1"/>
            <a:r>
              <a:rPr lang="en-US" altLang="zh-CN" sz="2400" b="1" dirty="0">
                <a:solidFill>
                  <a:srgbClr val="000099"/>
                </a:solidFill>
              </a:rPr>
              <a:t>Commercial</a:t>
            </a:r>
            <a:r>
              <a:rPr lang="en-US" altLang="zh-CN" sz="2400" b="1" dirty="0">
                <a:solidFill>
                  <a:schemeClr val="tx2"/>
                </a:solidFill>
              </a:rPr>
              <a:t> </a:t>
            </a:r>
            <a:r>
              <a:rPr lang="en-US" altLang="zh-CN" sz="2400" dirty="0"/>
              <a:t>– used in commercial systems</a:t>
            </a:r>
          </a:p>
          <a:p>
            <a:pPr lvl="2"/>
            <a:r>
              <a:rPr lang="en-US" altLang="zh-CN" sz="2400" dirty="0"/>
              <a:t>SQL is the most widely used commercial language</a:t>
            </a:r>
          </a:p>
          <a:p>
            <a:pPr lvl="1">
              <a:buNone/>
            </a:pPr>
            <a:endParaRPr lang="zh-CN" alt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a:xfrm>
            <a:off x="809625" y="215900"/>
            <a:ext cx="8077200" cy="609600"/>
          </a:xfrm>
        </p:spPr>
        <p:txBody>
          <a:bodyPr vert="horz" wrap="square" lIns="91440" tIns="45720" rIns="91440" bIns="45720" numCol="1" anchor="b"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4800" b="1" i="0" u="none" strike="noStrike" kern="0" cap="none" spc="0" normalizeH="0" baseline="0" noProof="1">
                <a:ln>
                  <a:noFill/>
                </a:ln>
                <a:solidFill>
                  <a:schemeClr val="tx2"/>
                </a:solidFill>
                <a:effectLst>
                  <a:outerShdw blurRad="38100" dist="38100" dir="2700000">
                    <a:srgbClr val="C0C0C0"/>
                  </a:outerShdw>
                </a:effectLst>
                <a:uLnTx/>
                <a:uFillTx/>
                <a:latin typeface="Arial" panose="020B0604020202020204" pitchFamily="34" charset="0"/>
                <a:ea typeface="MS PGothic" panose="020B0600070205080204" pitchFamily="34" charset="-128"/>
                <a:cs typeface="Arial" panose="020B0604020202020204" pitchFamily="34" charset="0"/>
              </a:rPr>
              <a:t>Outline</a:t>
            </a:r>
          </a:p>
        </p:txBody>
      </p:sp>
      <p:sp>
        <p:nvSpPr>
          <p:cNvPr id="7170" name="Rectangle 3"/>
          <p:cNvSpPr>
            <a:spLocks noGrp="1"/>
          </p:cNvSpPr>
          <p:nvPr>
            <p:ph idx="1"/>
          </p:nvPr>
        </p:nvSpPr>
        <p:spPr>
          <a:xfrm>
            <a:off x="288925" y="1163638"/>
            <a:ext cx="7940675" cy="4857750"/>
          </a:xfrm>
        </p:spPr>
        <p:txBody>
          <a:bodyPr vert="horz" wrap="square" lIns="91440" tIns="45720" rIns="91440" bIns="45720" anchor="t" anchorCtr="0"/>
          <a:lstStyle/>
          <a:p>
            <a:r>
              <a:rPr lang="en-US" altLang="zh-CN" sz="2800" b="1" dirty="0">
                <a:latin typeface="Arial" panose="020B0604020202020204" pitchFamily="34" charset="0"/>
              </a:rPr>
              <a:t>The Need for Databases</a:t>
            </a:r>
          </a:p>
          <a:p>
            <a:r>
              <a:rPr lang="en-US" altLang="zh-CN" sz="2800" b="1" dirty="0">
                <a:latin typeface="Arial" panose="020B0604020202020204" pitchFamily="34" charset="0"/>
              </a:rPr>
              <a:t>Data Models</a:t>
            </a:r>
          </a:p>
          <a:p>
            <a:r>
              <a:rPr lang="en-US" altLang="zh-CN" sz="2800" b="1" dirty="0">
                <a:latin typeface="Arial" panose="020B0604020202020204" pitchFamily="34" charset="0"/>
              </a:rPr>
              <a:t>Relational  Databases</a:t>
            </a:r>
          </a:p>
          <a:p>
            <a:r>
              <a:rPr lang="en-US" altLang="zh-CN" sz="2800" b="1" dirty="0">
                <a:latin typeface="Arial" panose="020B0604020202020204" pitchFamily="34" charset="0"/>
              </a:rPr>
              <a:t>Database Design</a:t>
            </a:r>
          </a:p>
          <a:p>
            <a:r>
              <a:rPr lang="en-US" altLang="zh-CN" sz="2800" b="1" dirty="0">
                <a:latin typeface="Arial" panose="020B0604020202020204" pitchFamily="34" charset="0"/>
              </a:rPr>
              <a:t>Storage Manager</a:t>
            </a:r>
          </a:p>
          <a:p>
            <a:r>
              <a:rPr lang="en-US" altLang="zh-CN" sz="2800" b="1" dirty="0">
                <a:latin typeface="Arial" panose="020B0604020202020204" pitchFamily="34" charset="0"/>
              </a:rPr>
              <a:t>Query Processing</a:t>
            </a:r>
          </a:p>
          <a:p>
            <a:r>
              <a:rPr lang="en-US" altLang="zh-CN" sz="2800" b="1" dirty="0">
                <a:latin typeface="Arial" panose="020B0604020202020204" pitchFamily="34" charset="0"/>
              </a:rPr>
              <a:t>Transaction Manager</a:t>
            </a:r>
          </a:p>
          <a:p>
            <a:pPr>
              <a:buNone/>
            </a:pPr>
            <a:endParaRPr lang="en-US" altLang="zh-CN" sz="2800" b="1" dirty="0">
              <a:latin typeface="Arial" panose="020B0604020202020204" pitchFamily="34" charset="0"/>
            </a:endParaRPr>
          </a:p>
          <a:p>
            <a:endParaRPr lang="en-US" altLang="zh-CN" sz="2800" b="1" dirty="0">
              <a:latin typeface="Arial" panose="020B0604020202020204" pitchFamily="34" charset="0"/>
            </a:endParaRPr>
          </a:p>
          <a:p>
            <a:endParaRPr lang="zh-CN" altLang="en-US" sz="2800" b="1" dirty="0">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p:cNvSpPr>
          <p:nvPr>
            <p:ph type="title" idx="4294967295"/>
          </p:nvPr>
        </p:nvSpPr>
        <p:spPr>
          <a:xfrm>
            <a:off x="552450" y="80963"/>
            <a:ext cx="8077200" cy="609600"/>
          </a:xfrm>
        </p:spPr>
        <p:txBody>
          <a:bodyPr wrap="square" lIns="91440" tIns="45720" rIns="91440" bIns="45720" anchor="b" anchorCtr="0"/>
          <a:lstStyle/>
          <a:p>
            <a:r>
              <a:rPr lang="en-US" altLang="zh-CN" dirty="0">
                <a:effectLst/>
              </a:rPr>
              <a:t>SQL</a:t>
            </a:r>
          </a:p>
        </p:txBody>
      </p:sp>
      <p:sp>
        <p:nvSpPr>
          <p:cNvPr id="35842" name="Rectangle 3"/>
          <p:cNvSpPr>
            <a:spLocks noGrp="1"/>
          </p:cNvSpPr>
          <p:nvPr>
            <p:ph type="body" idx="4294967295"/>
          </p:nvPr>
        </p:nvSpPr>
        <p:spPr>
          <a:xfrm>
            <a:off x="260350" y="1125538"/>
            <a:ext cx="8647113" cy="5194300"/>
          </a:xfrm>
        </p:spPr>
        <p:txBody>
          <a:bodyPr vert="horz" wrap="square" lIns="91440" tIns="45720" rIns="91440" bIns="45720" anchor="t" anchorCtr="0"/>
          <a:lstStyle/>
          <a:p>
            <a:r>
              <a:rPr lang="en-US" altLang="zh-CN" sz="2400" dirty="0"/>
              <a:t>The most widely used commercial language</a:t>
            </a:r>
          </a:p>
          <a:p>
            <a:r>
              <a:rPr lang="en-US" altLang="zh-CN" sz="2400" dirty="0"/>
              <a:t>SQL is NOT a Turing machine equivalent language</a:t>
            </a:r>
          </a:p>
          <a:p>
            <a:r>
              <a:rPr lang="en-US" altLang="zh-CN" sz="2400" dirty="0"/>
              <a:t>To be able to compute complex functions SQL is usually embedded in some higher-level language</a:t>
            </a:r>
          </a:p>
          <a:p>
            <a:r>
              <a:rPr lang="en-US" altLang="zh-CN" sz="2400" dirty="0"/>
              <a:t>Application programs generally access databases through one of</a:t>
            </a:r>
          </a:p>
          <a:p>
            <a:pPr lvl="1"/>
            <a:r>
              <a:rPr lang="en-US" altLang="zh-CN" sz="2400" dirty="0"/>
              <a:t>Language extensions to allow embedded SQL</a:t>
            </a:r>
          </a:p>
          <a:p>
            <a:pPr lvl="1"/>
            <a:r>
              <a:rPr lang="en-US" altLang="zh-CN" sz="2400" dirty="0"/>
              <a:t>Application program interface (e.g., ODBC/JDBC) which allow SQL queries to be sent to a database</a:t>
            </a:r>
          </a:p>
          <a:p>
            <a:pPr>
              <a:buNone/>
            </a:pPr>
            <a:endParaRPr lang="en-US" altLang="zh-CN" sz="24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p:cNvSpPr>
          <p:nvPr>
            <p:ph type="title" idx="4294967295"/>
          </p:nvPr>
        </p:nvSpPr>
        <p:spPr/>
        <p:txBody>
          <a:bodyPr wrap="square" lIns="91440" tIns="45720" rIns="91440" bIns="45720" anchor="b" anchorCtr="0"/>
          <a:lstStyle/>
          <a:p>
            <a:r>
              <a:rPr lang="en-US" altLang="zh-CN" dirty="0">
                <a:effectLst/>
              </a:rPr>
              <a:t>Database Design</a:t>
            </a:r>
          </a:p>
        </p:txBody>
      </p:sp>
      <p:sp>
        <p:nvSpPr>
          <p:cNvPr id="37890" name="Rectangle 3"/>
          <p:cNvSpPr>
            <a:spLocks noGrp="1"/>
          </p:cNvSpPr>
          <p:nvPr>
            <p:ph type="body" idx="4294967295"/>
          </p:nvPr>
        </p:nvSpPr>
        <p:spPr>
          <a:xfrm>
            <a:off x="260350" y="1935163"/>
            <a:ext cx="8716963" cy="4225925"/>
          </a:xfrm>
        </p:spPr>
        <p:txBody>
          <a:bodyPr vert="horz" wrap="square" lIns="91440" tIns="45720" rIns="91440" bIns="45720" anchor="t" anchorCtr="0"/>
          <a:lstStyle/>
          <a:p>
            <a:r>
              <a:rPr lang="en-US" altLang="zh-CN" sz="2400" dirty="0"/>
              <a:t>Logical Design –  Deciding on the database schema. Database design requires that we find a </a:t>
            </a:r>
            <a:r>
              <a:rPr lang="zh-CN" altLang="en-US" sz="2400" dirty="0"/>
              <a:t>“</a:t>
            </a:r>
            <a:r>
              <a:rPr lang="en-US" altLang="zh-CN" sz="2400" dirty="0"/>
              <a:t>good</a:t>
            </a:r>
            <a:r>
              <a:rPr lang="zh-CN" altLang="en-US" sz="2400" dirty="0"/>
              <a:t>”</a:t>
            </a:r>
            <a:r>
              <a:rPr lang="en-US" altLang="zh-CN" sz="2400" dirty="0"/>
              <a:t> collection of relation schemas.</a:t>
            </a:r>
          </a:p>
          <a:p>
            <a:pPr lvl="1"/>
            <a:r>
              <a:rPr lang="en-US" altLang="zh-CN" sz="2400" dirty="0"/>
              <a:t>Business decision – What attributes should we record in the database?</a:t>
            </a:r>
          </a:p>
          <a:p>
            <a:pPr lvl="1"/>
            <a:r>
              <a:rPr lang="en-US" altLang="zh-CN" sz="2400" dirty="0"/>
              <a:t>Computer Science decision –  What relation schemas should we have and how should the attributes be distributed among the various relation schemas?</a:t>
            </a:r>
          </a:p>
          <a:p>
            <a:r>
              <a:rPr lang="en-US" altLang="zh-CN" sz="2400" dirty="0"/>
              <a:t>Physical Design – Deciding on the physical layout of the database                </a:t>
            </a:r>
          </a:p>
          <a:p>
            <a:pPr>
              <a:buNone/>
            </a:pPr>
            <a:endParaRPr lang="en-US" altLang="zh-CN" sz="2400" dirty="0"/>
          </a:p>
          <a:p>
            <a:pPr>
              <a:buNone/>
            </a:pPr>
            <a:r>
              <a:rPr lang="en-US" altLang="zh-CN" sz="2400" dirty="0">
                <a:sym typeface="Symbol" panose="05050102010706020507" pitchFamily="18" charset="2"/>
              </a:rPr>
              <a:t>     </a:t>
            </a:r>
          </a:p>
        </p:txBody>
      </p:sp>
      <p:sp>
        <p:nvSpPr>
          <p:cNvPr id="37891" name="Rectangle 3"/>
          <p:cNvSpPr/>
          <p:nvPr/>
        </p:nvSpPr>
        <p:spPr>
          <a:xfrm>
            <a:off x="157163" y="1074738"/>
            <a:ext cx="8899525" cy="461962"/>
          </a:xfrm>
          <a:prstGeom prst="rect">
            <a:avLst/>
          </a:prstGeom>
          <a:noFill/>
          <a:ln w="9525">
            <a:noFill/>
          </a:ln>
        </p:spPr>
        <p:txBody>
          <a:bodyPr anchor="t" anchorCtr="0">
            <a:spAutoFit/>
          </a:bodyPr>
          <a:lstStyle/>
          <a:p>
            <a:pPr eaLnBrk="0" hangingPunct="0">
              <a:buClrTx/>
              <a:buFont typeface="Monotype Sorts" charset="0"/>
            </a:pPr>
            <a:r>
              <a:rPr lang="en-US" altLang="zh-CN" sz="2400" dirty="0">
                <a:latin typeface="Helvetica" charset="0"/>
              </a:rPr>
              <a:t>The process of designing the general structure of the database: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p:cNvSpPr>
          <p:nvPr>
            <p:ph type="title" idx="4294967295"/>
          </p:nvPr>
        </p:nvSpPr>
        <p:spPr/>
        <p:txBody>
          <a:bodyPr wrap="square" lIns="91440" tIns="45720" rIns="91440" bIns="45720" anchor="b" anchorCtr="0"/>
          <a:lstStyle/>
          <a:p>
            <a:r>
              <a:rPr lang="en-US" altLang="zh-CN" dirty="0">
                <a:effectLst/>
              </a:rPr>
              <a:t>Database Design (Cont.)</a:t>
            </a:r>
          </a:p>
        </p:txBody>
      </p:sp>
      <p:sp>
        <p:nvSpPr>
          <p:cNvPr id="39938" name="Rectangle 3"/>
          <p:cNvSpPr>
            <a:spLocks noGrp="1"/>
          </p:cNvSpPr>
          <p:nvPr>
            <p:ph type="body" idx="4294967295"/>
          </p:nvPr>
        </p:nvSpPr>
        <p:spPr>
          <a:xfrm>
            <a:off x="814388" y="1093788"/>
            <a:ext cx="7661275" cy="865187"/>
          </a:xfrm>
        </p:spPr>
        <p:txBody>
          <a:bodyPr vert="horz" wrap="square" lIns="91440" tIns="45720" rIns="91440" bIns="45720" anchor="t" anchorCtr="0"/>
          <a:lstStyle/>
          <a:p>
            <a:r>
              <a:rPr lang="en-US" altLang="zh-CN" sz="2400" dirty="0"/>
              <a:t>Is there any problem with this relation?</a:t>
            </a:r>
          </a:p>
        </p:txBody>
      </p:sp>
      <p:pic>
        <p:nvPicPr>
          <p:cNvPr id="39939" name="Picture 5" descr="1"/>
          <p:cNvPicPr>
            <a:picLocks noChangeAspect="1"/>
          </p:cNvPicPr>
          <p:nvPr/>
        </p:nvPicPr>
        <p:blipFill>
          <a:blip r:embed="rId3"/>
          <a:stretch>
            <a:fillRect/>
          </a:stretch>
        </p:blipFill>
        <p:spPr>
          <a:xfrm>
            <a:off x="1223963" y="1719263"/>
            <a:ext cx="7023100" cy="3757612"/>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p:cNvSpPr>
          <p:nvPr>
            <p:ph type="title" idx="4294967295"/>
          </p:nvPr>
        </p:nvSpPr>
        <p:spPr/>
        <p:txBody>
          <a:bodyPr wrap="square" lIns="91440" tIns="45720" rIns="91440" bIns="45720" anchor="b" anchorCtr="0"/>
          <a:lstStyle/>
          <a:p>
            <a:r>
              <a:rPr lang="en-US" altLang="zh-CN" dirty="0">
                <a:effectLst/>
              </a:rPr>
              <a:t>Design Approaches</a:t>
            </a:r>
          </a:p>
        </p:txBody>
      </p:sp>
      <p:sp>
        <p:nvSpPr>
          <p:cNvPr id="41986" name="Rectangle 3"/>
          <p:cNvSpPr>
            <a:spLocks noGrp="1"/>
          </p:cNvSpPr>
          <p:nvPr>
            <p:ph type="body" idx="4294967295"/>
          </p:nvPr>
        </p:nvSpPr>
        <p:spPr>
          <a:xfrm>
            <a:off x="225425" y="1093788"/>
            <a:ext cx="8664575" cy="4903787"/>
          </a:xfrm>
        </p:spPr>
        <p:txBody>
          <a:bodyPr vert="horz" wrap="square" lIns="91440" tIns="45720" rIns="91440" bIns="45720" anchor="t" anchorCtr="0"/>
          <a:lstStyle/>
          <a:p>
            <a:r>
              <a:rPr lang="en-US" altLang="zh-CN" sz="2400" dirty="0"/>
              <a:t>Need to come up with a methodology to ensure that each of the relations in the database is </a:t>
            </a:r>
            <a:r>
              <a:rPr lang="zh-CN" altLang="en-US" sz="2400" dirty="0"/>
              <a:t>“</a:t>
            </a:r>
            <a:r>
              <a:rPr lang="en-US" altLang="zh-CN" sz="2400" dirty="0"/>
              <a:t>good</a:t>
            </a:r>
            <a:r>
              <a:rPr lang="zh-CN" altLang="en-US" sz="2400" dirty="0"/>
              <a:t>”</a:t>
            </a:r>
            <a:endParaRPr lang="en-US" altLang="zh-CN" sz="2400" dirty="0"/>
          </a:p>
          <a:p>
            <a:r>
              <a:rPr lang="en-US" altLang="zh-CN" sz="2400" dirty="0"/>
              <a:t>Two ways of doing so:</a:t>
            </a:r>
          </a:p>
          <a:p>
            <a:pPr lvl="1"/>
            <a:r>
              <a:rPr lang="en-US" altLang="zh-CN" sz="2400" dirty="0"/>
              <a:t>Entity Relationship Model (Chapter 7)</a:t>
            </a:r>
          </a:p>
          <a:p>
            <a:pPr lvl="2"/>
            <a:r>
              <a:rPr lang="en-US" altLang="zh-CN" sz="2400" dirty="0"/>
              <a:t>Models an enterprise as a collection of </a:t>
            </a:r>
            <a:r>
              <a:rPr lang="en-US" altLang="zh-CN" sz="2400" i="1" dirty="0"/>
              <a:t>entities </a:t>
            </a:r>
            <a:r>
              <a:rPr lang="en-US" altLang="zh-CN" sz="2400" dirty="0"/>
              <a:t>and </a:t>
            </a:r>
            <a:r>
              <a:rPr lang="en-US" altLang="zh-CN" sz="2400" i="1" dirty="0"/>
              <a:t>relationships</a:t>
            </a:r>
          </a:p>
          <a:p>
            <a:pPr lvl="2"/>
            <a:r>
              <a:rPr lang="en-US" altLang="zh-CN" sz="2400" dirty="0"/>
              <a:t>Represented diagrammatically by an </a:t>
            </a:r>
            <a:r>
              <a:rPr lang="en-US" altLang="zh-CN" sz="2400" i="1" dirty="0"/>
              <a:t>entity-relationship diagram:</a:t>
            </a:r>
          </a:p>
          <a:p>
            <a:pPr lvl="1"/>
            <a:r>
              <a:rPr lang="en-US" altLang="zh-CN" sz="2400" dirty="0"/>
              <a:t>Normalization Theory (Chapter 8)</a:t>
            </a:r>
          </a:p>
          <a:p>
            <a:pPr lvl="2"/>
            <a:r>
              <a:rPr lang="en-US" altLang="zh-CN" sz="2400" dirty="0"/>
              <a:t>Formalize what designs are bad, and test for them</a:t>
            </a:r>
          </a:p>
          <a:p>
            <a:pPr lvl="1">
              <a:buNone/>
            </a:pPr>
            <a:endParaRPr lang="zh-CN" altLang="en-US"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p:cNvSpPr>
          <p:nvPr>
            <p:ph type="title" idx="4294967295"/>
          </p:nvPr>
        </p:nvSpPr>
        <p:spPr/>
        <p:txBody>
          <a:bodyPr wrap="square" lIns="91440" tIns="45720" rIns="91440" bIns="45720" anchor="b" anchorCtr="0"/>
          <a:lstStyle/>
          <a:p>
            <a:r>
              <a:rPr lang="en-US" altLang="zh-CN" dirty="0">
                <a:effectLst/>
              </a:rPr>
              <a:t>Object-Relational Data Models</a:t>
            </a:r>
          </a:p>
        </p:txBody>
      </p:sp>
      <p:sp>
        <p:nvSpPr>
          <p:cNvPr id="44035" name="Rectangle 3"/>
          <p:cNvSpPr>
            <a:spLocks noGrp="1"/>
          </p:cNvSpPr>
          <p:nvPr>
            <p:ph type="body" idx="4294967295"/>
          </p:nvPr>
        </p:nvSpPr>
        <p:spPr>
          <a:xfrm>
            <a:off x="122238" y="1108075"/>
            <a:ext cx="8837613" cy="4903788"/>
          </a:xfrm>
        </p:spPr>
        <p:txBody>
          <a:bodyPr vert="horz" wrap="square" lIns="91440" tIns="45720" rIns="91440" bIns="45720" anchor="t" anchorCtr="0"/>
          <a:lstStyle/>
          <a:p>
            <a:pPr marL="342900" marR="0" indent="-342900" algn="l" defTabSz="914400" rtl="0" eaLnBrk="0" fontAlgn="base" latinLnBrk="0" hangingPunct="0">
              <a:lnSpc>
                <a:spcPct val="100000"/>
              </a:lnSpc>
              <a:spcBef>
                <a:spcPct val="35000"/>
              </a:spcBef>
              <a:spcAft>
                <a:spcPct val="0"/>
              </a:spcAft>
              <a:buClr>
                <a:schemeClr val="tx2"/>
              </a:buClr>
              <a:buSzPct val="90000"/>
              <a:buFont typeface="Monotype Sorts" charset="0"/>
              <a:buChar char="n"/>
            </a:pPr>
            <a:r>
              <a:rPr kumimoji="0" lang="en-US" altLang="zh-CN" sz="2400" b="1" i="0" u="none" strike="noStrike" kern="0" cap="none" spc="0" normalizeH="0" baseline="0" noProof="1">
                <a:solidFill>
                  <a:schemeClr val="tx2"/>
                </a:solidFill>
                <a:effectLst>
                  <a:outerShdw blurRad="38100" dist="38100" dir="2700000" algn="tl">
                    <a:srgbClr val="000000">
                      <a:alpha val="43137"/>
                    </a:srgbClr>
                  </a:outerShdw>
                </a:effectLst>
                <a:latin typeface="+mn-lt"/>
                <a:ea typeface="MS PGothic" panose="020B0600070205080204" pitchFamily="34" charset="-128"/>
                <a:cs typeface="MS PGothic" panose="020B0600070205080204" pitchFamily="34" charset="-128"/>
              </a:rPr>
              <a:t>Relational model</a:t>
            </a:r>
            <a:r>
              <a:rPr kumimoji="0" lang="en-US" altLang="zh-CN" sz="2400" b="0" i="0" u="none" strike="noStrike" kern="0" cap="none" spc="0" normalizeH="0" baseline="0" noProof="1">
                <a:solidFill>
                  <a:schemeClr val="tx1"/>
                </a:solidFill>
                <a:latin typeface="+mn-lt"/>
                <a:ea typeface="MS PGothic" panose="020B0600070205080204" pitchFamily="34" charset="-128"/>
                <a:cs typeface="MS PGothic" panose="020B0600070205080204" pitchFamily="34" charset="-128"/>
              </a:rPr>
              <a:t>: flat, </a:t>
            </a:r>
            <a:r>
              <a:rPr kumimoji="0" lang="zh-CN" altLang="en-US" sz="2400" b="0" i="0" u="none" strike="noStrike" kern="0" cap="none" spc="0" normalizeH="0" baseline="0" noProof="1">
                <a:solidFill>
                  <a:schemeClr val="tx1"/>
                </a:solidFill>
                <a:latin typeface="+mn-lt"/>
                <a:ea typeface="MS PGothic" panose="020B0600070205080204" pitchFamily="34" charset="-128"/>
                <a:cs typeface="MS PGothic" panose="020B0600070205080204" pitchFamily="34" charset="-128"/>
              </a:rPr>
              <a:t>“</a:t>
            </a:r>
            <a:r>
              <a:rPr kumimoji="0" lang="en-US" altLang="zh-CN" sz="2400" b="1" i="1" u="sng" strike="noStrike" kern="0" cap="none" spc="0" normalizeH="0" baseline="0" noProof="1">
                <a:solidFill>
                  <a:srgbClr val="002060"/>
                </a:solidFill>
                <a:effectLst>
                  <a:outerShdw blurRad="38100" dist="38100" dir="2700000" algn="tl">
                    <a:srgbClr val="000000">
                      <a:alpha val="43137"/>
                    </a:srgbClr>
                  </a:outerShdw>
                </a:effectLst>
                <a:latin typeface="+mn-lt"/>
                <a:ea typeface="MS PGothic" panose="020B0600070205080204" pitchFamily="34" charset="-128"/>
                <a:cs typeface="MS PGothic" panose="020B0600070205080204" pitchFamily="34" charset="-128"/>
              </a:rPr>
              <a:t>atomic</a:t>
            </a:r>
            <a:r>
              <a:rPr kumimoji="0" lang="zh-CN" altLang="en-US" sz="2400" b="0" i="0" u="none" strike="noStrike" kern="0" cap="none" spc="0" normalizeH="0" baseline="0" noProof="1">
                <a:solidFill>
                  <a:schemeClr val="tx1"/>
                </a:solidFill>
                <a:latin typeface="+mn-lt"/>
                <a:ea typeface="MS PGothic" panose="020B0600070205080204" pitchFamily="34" charset="-128"/>
                <a:cs typeface="MS PGothic" panose="020B0600070205080204" pitchFamily="34" charset="-128"/>
              </a:rPr>
              <a:t>”</a:t>
            </a:r>
            <a:r>
              <a:rPr kumimoji="0" lang="en-US" altLang="zh-CN" sz="2400" b="0" i="0" u="none" strike="noStrike" kern="0" cap="none" spc="0" normalizeH="0" baseline="0" noProof="1">
                <a:solidFill>
                  <a:schemeClr val="tx1"/>
                </a:solidFill>
                <a:latin typeface="+mn-lt"/>
                <a:ea typeface="MS PGothic" panose="020B0600070205080204" pitchFamily="34" charset="-128"/>
                <a:cs typeface="MS PGothic" panose="020B0600070205080204" pitchFamily="34" charset="-128"/>
              </a:rPr>
              <a:t> values</a:t>
            </a:r>
          </a:p>
          <a:p>
            <a:pPr marL="342900" marR="0" indent="-342900" algn="l" defTabSz="914400" rtl="0" eaLnBrk="0" fontAlgn="base" latinLnBrk="0" hangingPunct="0">
              <a:lnSpc>
                <a:spcPct val="100000"/>
              </a:lnSpc>
              <a:spcBef>
                <a:spcPct val="35000"/>
              </a:spcBef>
              <a:spcAft>
                <a:spcPct val="0"/>
              </a:spcAft>
              <a:buClr>
                <a:schemeClr val="tx2"/>
              </a:buClr>
              <a:buSzPct val="90000"/>
              <a:buFont typeface="Monotype Sorts" charset="0"/>
              <a:buChar char="n"/>
            </a:pPr>
            <a:r>
              <a:rPr kumimoji="0" lang="en-US" altLang="zh-CN" sz="2400" b="1" i="0" u="none" strike="noStrike" kern="0" cap="none" spc="0" normalizeH="0" baseline="0" noProof="1">
                <a:solidFill>
                  <a:schemeClr val="tx2"/>
                </a:solidFill>
                <a:effectLst>
                  <a:outerShdw blurRad="38100" dist="38100" dir="2700000" algn="tl">
                    <a:srgbClr val="000000">
                      <a:alpha val="43137"/>
                    </a:srgbClr>
                  </a:outerShdw>
                </a:effectLst>
                <a:latin typeface="+mn-lt"/>
                <a:ea typeface="MS PGothic" panose="020B0600070205080204" pitchFamily="34" charset="-128"/>
                <a:cs typeface="MS PGothic" panose="020B0600070205080204" pitchFamily="34" charset="-128"/>
              </a:rPr>
              <a:t>Object Relational Data Models</a:t>
            </a:r>
            <a:endParaRPr kumimoji="0" lang="en-US" altLang="zh-CN" sz="2400" b="0" i="0" u="none" strike="noStrike" kern="0" cap="none" spc="0" normalizeH="0" baseline="0" noProof="1">
              <a:solidFill>
                <a:schemeClr val="tx1"/>
              </a:solidFill>
              <a:latin typeface="+mn-lt"/>
              <a:ea typeface="MS PGothic" panose="020B0600070205080204" pitchFamily="34" charset="-128"/>
              <a:cs typeface="MS PGothic" panose="020B0600070205080204" pitchFamily="34" charset="-128"/>
            </a:endParaRPr>
          </a:p>
          <a:p>
            <a:pPr marL="742950" marR="0" lvl="1" indent="-285750" algn="l" defTabSz="914400" rtl="0" eaLnBrk="0" fontAlgn="base" latinLnBrk="0" hangingPunct="0">
              <a:lnSpc>
                <a:spcPct val="100000"/>
              </a:lnSpc>
              <a:spcBef>
                <a:spcPct val="35000"/>
              </a:spcBef>
              <a:spcAft>
                <a:spcPct val="0"/>
              </a:spcAft>
              <a:buClr>
                <a:schemeClr val="folHlink"/>
              </a:buClr>
              <a:buSzPct val="80000"/>
              <a:buFont typeface="Monotype Sorts" charset="0"/>
              <a:buChar char="l"/>
            </a:pPr>
            <a:r>
              <a:rPr kumimoji="0" lang="en-US" altLang="zh-CN" sz="2400" b="0" i="0" u="none" strike="noStrike" kern="0" cap="none" spc="0" normalizeH="0" baseline="0" noProof="1">
                <a:solidFill>
                  <a:schemeClr val="tx1"/>
                </a:solidFill>
                <a:latin typeface="+mn-lt"/>
                <a:ea typeface="MS PGothic" panose="020B0600070205080204" pitchFamily="34" charset="-128"/>
                <a:cs typeface="MS PGothic" panose="020B0600070205080204" pitchFamily="34" charset="-128"/>
              </a:rPr>
              <a:t>Extend the relational data model by including object orientation and constructs to deal with added data types.</a:t>
            </a:r>
          </a:p>
          <a:p>
            <a:pPr marL="742950" marR="0" lvl="1" indent="-285750" algn="l" defTabSz="914400" rtl="0" eaLnBrk="0" fontAlgn="base" latinLnBrk="0" hangingPunct="0">
              <a:lnSpc>
                <a:spcPct val="100000"/>
              </a:lnSpc>
              <a:spcBef>
                <a:spcPct val="35000"/>
              </a:spcBef>
              <a:spcAft>
                <a:spcPct val="0"/>
              </a:spcAft>
              <a:buClr>
                <a:schemeClr val="folHlink"/>
              </a:buClr>
              <a:buSzPct val="80000"/>
              <a:buFont typeface="Monotype Sorts" charset="0"/>
              <a:buChar char="l"/>
            </a:pPr>
            <a:r>
              <a:rPr kumimoji="0" lang="en-US" altLang="zh-CN" sz="2400" b="0" i="0" u="none" strike="noStrike" kern="0" cap="none" spc="0" normalizeH="0" baseline="0" noProof="1">
                <a:solidFill>
                  <a:schemeClr val="tx1"/>
                </a:solidFill>
                <a:latin typeface="+mn-lt"/>
                <a:ea typeface="MS PGothic" panose="020B0600070205080204" pitchFamily="34" charset="-128"/>
                <a:cs typeface="MS PGothic" panose="020B0600070205080204" pitchFamily="34" charset="-128"/>
              </a:rPr>
              <a:t>Allow attributes of tuples to have </a:t>
            </a:r>
            <a:r>
              <a:rPr kumimoji="0" lang="en-US" altLang="zh-CN" sz="2400" b="1" i="1" u="sng" strike="noStrike" kern="0" cap="none" spc="0" normalizeH="0" baseline="0" noProof="1">
                <a:solidFill>
                  <a:srgbClr val="002060"/>
                </a:solidFill>
                <a:effectLst>
                  <a:outerShdw blurRad="38100" dist="38100" dir="2700000" algn="tl">
                    <a:srgbClr val="000000">
                      <a:alpha val="43137"/>
                    </a:srgbClr>
                  </a:outerShdw>
                </a:effectLst>
                <a:latin typeface="+mn-lt"/>
                <a:ea typeface="MS PGothic" panose="020B0600070205080204" pitchFamily="34" charset="-128"/>
                <a:cs typeface="MS PGothic" panose="020B0600070205080204" pitchFamily="34" charset="-128"/>
              </a:rPr>
              <a:t>complex </a:t>
            </a:r>
            <a:r>
              <a:rPr kumimoji="0" lang="en-US" altLang="zh-CN" sz="2400" b="0" i="0" u="none" strike="noStrike" kern="0" cap="none" spc="0" normalizeH="0" baseline="0" noProof="1">
                <a:solidFill>
                  <a:schemeClr val="tx1"/>
                </a:solidFill>
                <a:latin typeface="+mn-lt"/>
                <a:ea typeface="MS PGothic" panose="020B0600070205080204" pitchFamily="34" charset="-128"/>
                <a:cs typeface="MS PGothic" panose="020B0600070205080204" pitchFamily="34" charset="-128"/>
              </a:rPr>
              <a:t>types, including non-atomic values such as nested relations.</a:t>
            </a:r>
          </a:p>
          <a:p>
            <a:pPr marL="742950" marR="0" lvl="1" indent="-285750" algn="l" defTabSz="914400" rtl="0" eaLnBrk="0" fontAlgn="base" latinLnBrk="0" hangingPunct="0">
              <a:lnSpc>
                <a:spcPct val="100000"/>
              </a:lnSpc>
              <a:spcBef>
                <a:spcPct val="35000"/>
              </a:spcBef>
              <a:spcAft>
                <a:spcPct val="0"/>
              </a:spcAft>
              <a:buClr>
                <a:schemeClr val="folHlink"/>
              </a:buClr>
              <a:buSzPct val="80000"/>
              <a:buFont typeface="Monotype Sorts" charset="0"/>
              <a:buChar char="l"/>
            </a:pPr>
            <a:r>
              <a:rPr kumimoji="0" lang="en-US" altLang="zh-CN" sz="2400" b="0" i="0" u="none" strike="noStrike" kern="0" cap="none" spc="0" normalizeH="0" baseline="0" noProof="1">
                <a:solidFill>
                  <a:schemeClr val="tx1"/>
                </a:solidFill>
                <a:latin typeface="+mn-lt"/>
                <a:ea typeface="MS PGothic" panose="020B0600070205080204" pitchFamily="34" charset="-128"/>
                <a:cs typeface="MS PGothic" panose="020B0600070205080204" pitchFamily="34" charset="-128"/>
              </a:rPr>
              <a:t>Preserve relational foundations, in particular the declarative access to data, while extending modeling power.</a:t>
            </a:r>
          </a:p>
          <a:p>
            <a:pPr marL="742950" marR="0" lvl="1" indent="-285750" algn="l" defTabSz="914400" rtl="0" eaLnBrk="0" fontAlgn="base" latinLnBrk="0" hangingPunct="0">
              <a:lnSpc>
                <a:spcPct val="100000"/>
              </a:lnSpc>
              <a:spcBef>
                <a:spcPct val="35000"/>
              </a:spcBef>
              <a:spcAft>
                <a:spcPct val="0"/>
              </a:spcAft>
              <a:buClr>
                <a:schemeClr val="folHlink"/>
              </a:buClr>
              <a:buSzPct val="80000"/>
              <a:buFont typeface="Monotype Sorts" charset="0"/>
              <a:buChar char="l"/>
            </a:pPr>
            <a:r>
              <a:rPr kumimoji="0" lang="en-US" altLang="zh-CN" sz="2400" b="0" i="0" u="none" strike="noStrike" kern="0" cap="none" spc="0" normalizeH="0" baseline="0" noProof="1">
                <a:solidFill>
                  <a:schemeClr val="tx1"/>
                </a:solidFill>
                <a:latin typeface="+mn-lt"/>
                <a:ea typeface="MS PGothic" panose="020B0600070205080204" pitchFamily="34" charset="-128"/>
                <a:cs typeface="MS PGothic" panose="020B0600070205080204" pitchFamily="34" charset="-128"/>
              </a:rPr>
              <a:t>Provide upward compatibility with existing relational languages.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p:cNvSpPr>
          <p:nvPr>
            <p:ph type="title" idx="4294967295"/>
          </p:nvPr>
        </p:nvSpPr>
        <p:spPr/>
        <p:txBody>
          <a:bodyPr wrap="square" lIns="91440" tIns="45720" rIns="91440" bIns="45720" anchor="b" anchorCtr="0"/>
          <a:lstStyle/>
          <a:p>
            <a:r>
              <a:rPr lang="en-US" altLang="zh-CN" dirty="0">
                <a:effectLst/>
              </a:rPr>
              <a:t>XML:  Extensible Markup Language</a:t>
            </a:r>
          </a:p>
        </p:txBody>
      </p:sp>
      <p:sp>
        <p:nvSpPr>
          <p:cNvPr id="46083" name="Rectangle 3"/>
          <p:cNvSpPr>
            <a:spLocks noGrp="1"/>
          </p:cNvSpPr>
          <p:nvPr>
            <p:ph type="body" idx="4294967295"/>
          </p:nvPr>
        </p:nvSpPr>
        <p:spPr>
          <a:xfrm>
            <a:off x="365125" y="1077913"/>
            <a:ext cx="8594725" cy="5167313"/>
          </a:xfrm>
        </p:spPr>
        <p:txBody>
          <a:bodyPr vert="horz" wrap="square" lIns="91440" tIns="45720" rIns="91440" bIns="45720" anchor="t" anchorCtr="0"/>
          <a:lstStyle/>
          <a:p>
            <a:pPr marL="342900" marR="0" indent="-342900" algn="l" defTabSz="914400" rtl="0" eaLnBrk="0" fontAlgn="base" latinLnBrk="0" hangingPunct="0">
              <a:lnSpc>
                <a:spcPct val="100000"/>
              </a:lnSpc>
              <a:spcBef>
                <a:spcPct val="35000"/>
              </a:spcBef>
              <a:spcAft>
                <a:spcPct val="0"/>
              </a:spcAft>
              <a:buClr>
                <a:schemeClr val="tx2"/>
              </a:buClr>
              <a:buSzPct val="90000"/>
              <a:buFont typeface="Monotype Sorts" charset="0"/>
              <a:buChar char="n"/>
            </a:pPr>
            <a:r>
              <a:rPr kumimoji="0" lang="en-US" altLang="zh-CN" sz="2400" b="0" i="0" u="none" strike="noStrike" kern="0" cap="none" spc="0" normalizeH="0" baseline="0" noProof="1">
                <a:solidFill>
                  <a:schemeClr val="tx1"/>
                </a:solidFill>
                <a:latin typeface="+mn-lt"/>
                <a:ea typeface="MS PGothic" panose="020B0600070205080204" pitchFamily="34" charset="-128"/>
                <a:cs typeface="MS PGothic" panose="020B0600070205080204" pitchFamily="34" charset="-128"/>
              </a:rPr>
              <a:t>Defined by the WWW Consortium (</a:t>
            </a:r>
            <a:r>
              <a:rPr kumimoji="0" lang="en-US" altLang="zh-CN" sz="2400" b="1" i="1" u="sng" strike="noStrike" kern="0" cap="none" spc="0" normalizeH="0" baseline="0" noProof="1">
                <a:solidFill>
                  <a:srgbClr val="002060"/>
                </a:solidFill>
                <a:effectLst>
                  <a:outerShdw blurRad="38100" dist="38100" dir="2700000" algn="tl">
                    <a:srgbClr val="000000">
                      <a:alpha val="43137"/>
                    </a:srgbClr>
                  </a:outerShdw>
                </a:effectLst>
                <a:latin typeface="+mn-lt"/>
                <a:ea typeface="MS PGothic" panose="020B0600070205080204" pitchFamily="34" charset="-128"/>
                <a:cs typeface="MS PGothic" panose="020B0600070205080204" pitchFamily="34" charset="-128"/>
              </a:rPr>
              <a:t>W3C</a:t>
            </a:r>
            <a:r>
              <a:rPr kumimoji="0" lang="en-US" altLang="zh-CN" sz="2400" b="0" i="0" u="none" strike="noStrike" kern="0" cap="none" spc="0" normalizeH="0" baseline="0" noProof="1">
                <a:solidFill>
                  <a:schemeClr val="tx1"/>
                </a:solidFill>
                <a:latin typeface="+mn-lt"/>
                <a:ea typeface="MS PGothic" panose="020B0600070205080204" pitchFamily="34" charset="-128"/>
                <a:cs typeface="MS PGothic" panose="020B0600070205080204" pitchFamily="34" charset="-128"/>
              </a:rPr>
              <a:t>)</a:t>
            </a:r>
          </a:p>
          <a:p>
            <a:pPr marL="342900" marR="0" indent="-342900" algn="l" defTabSz="914400" rtl="0" eaLnBrk="0" fontAlgn="base" latinLnBrk="0" hangingPunct="0">
              <a:lnSpc>
                <a:spcPct val="100000"/>
              </a:lnSpc>
              <a:spcBef>
                <a:spcPct val="35000"/>
              </a:spcBef>
              <a:spcAft>
                <a:spcPct val="0"/>
              </a:spcAft>
              <a:buClr>
                <a:schemeClr val="tx2"/>
              </a:buClr>
              <a:buSzPct val="90000"/>
              <a:buFont typeface="Monotype Sorts" charset="0"/>
              <a:buChar char="n"/>
            </a:pPr>
            <a:r>
              <a:rPr kumimoji="0" lang="en-US" altLang="zh-CN" sz="2400" b="0" i="0" u="none" strike="noStrike" kern="0" cap="none" spc="0" normalizeH="0" baseline="0" noProof="1">
                <a:solidFill>
                  <a:schemeClr val="tx1"/>
                </a:solidFill>
                <a:latin typeface="+mn-lt"/>
                <a:ea typeface="MS PGothic" panose="020B0600070205080204" pitchFamily="34" charset="-128"/>
                <a:cs typeface="MS PGothic" panose="020B0600070205080204" pitchFamily="34" charset="-128"/>
              </a:rPr>
              <a:t>Originally intended as a document markup language not a database language</a:t>
            </a:r>
          </a:p>
          <a:p>
            <a:pPr marL="342900" marR="0" indent="-342900" algn="l" defTabSz="914400" rtl="0" eaLnBrk="0" fontAlgn="base" latinLnBrk="0" hangingPunct="0">
              <a:lnSpc>
                <a:spcPct val="100000"/>
              </a:lnSpc>
              <a:spcBef>
                <a:spcPct val="35000"/>
              </a:spcBef>
              <a:spcAft>
                <a:spcPct val="0"/>
              </a:spcAft>
              <a:buClr>
                <a:schemeClr val="tx2"/>
              </a:buClr>
              <a:buSzPct val="90000"/>
              <a:buFont typeface="Monotype Sorts" charset="0"/>
              <a:buChar char="n"/>
            </a:pPr>
            <a:r>
              <a:rPr kumimoji="0" lang="en-US" altLang="zh-CN" sz="2400" b="0" i="0" u="none" strike="noStrike" kern="0" cap="none" spc="0" normalizeH="0" baseline="0" noProof="1">
                <a:solidFill>
                  <a:schemeClr val="tx1"/>
                </a:solidFill>
                <a:latin typeface="+mn-lt"/>
                <a:ea typeface="MS PGothic" panose="020B0600070205080204" pitchFamily="34" charset="-128"/>
                <a:cs typeface="MS PGothic" panose="020B0600070205080204" pitchFamily="34" charset="-128"/>
              </a:rPr>
              <a:t>The ability to specify new tags, and to create nested tag structures made XML a great way to exchange </a:t>
            </a:r>
            <a:r>
              <a:rPr kumimoji="0" lang="en-US" altLang="zh-CN" sz="2400" b="1" i="0" u="none" strike="noStrike" kern="0" cap="none" spc="0" normalizeH="0" baseline="0" noProof="1">
                <a:solidFill>
                  <a:schemeClr val="tx1"/>
                </a:solidFill>
                <a:latin typeface="+mn-lt"/>
                <a:ea typeface="MS PGothic" panose="020B0600070205080204" pitchFamily="34" charset="-128"/>
                <a:cs typeface="MS PGothic" panose="020B0600070205080204" pitchFamily="34" charset="-128"/>
              </a:rPr>
              <a:t>data</a:t>
            </a:r>
            <a:r>
              <a:rPr kumimoji="0" lang="en-US" altLang="zh-CN" sz="2400" b="0" i="0" u="none" strike="noStrike" kern="0" cap="none" spc="0" normalizeH="0" baseline="0" noProof="1">
                <a:solidFill>
                  <a:schemeClr val="tx1"/>
                </a:solidFill>
                <a:latin typeface="+mn-lt"/>
                <a:ea typeface="MS PGothic" panose="020B0600070205080204" pitchFamily="34" charset="-128"/>
                <a:cs typeface="MS PGothic" panose="020B0600070205080204" pitchFamily="34" charset="-128"/>
              </a:rPr>
              <a:t>, not just documents</a:t>
            </a:r>
          </a:p>
          <a:p>
            <a:pPr marL="342900" marR="0" indent="-342900" algn="l" defTabSz="914400" rtl="0" eaLnBrk="0" fontAlgn="base" latinLnBrk="0" hangingPunct="0">
              <a:lnSpc>
                <a:spcPct val="100000"/>
              </a:lnSpc>
              <a:spcBef>
                <a:spcPct val="35000"/>
              </a:spcBef>
              <a:spcAft>
                <a:spcPct val="0"/>
              </a:spcAft>
              <a:buClr>
                <a:schemeClr val="tx2"/>
              </a:buClr>
              <a:buSzPct val="90000"/>
              <a:buFont typeface="Monotype Sorts" charset="0"/>
              <a:buChar char="n"/>
            </a:pPr>
            <a:r>
              <a:rPr kumimoji="0" lang="en-US" altLang="zh-CN" sz="2400" b="1" i="0" u="none" strike="noStrike" kern="0" cap="none" spc="0" normalizeH="0" baseline="0" noProof="1">
                <a:solidFill>
                  <a:srgbClr val="002060"/>
                </a:solidFill>
                <a:latin typeface="+mn-lt"/>
                <a:ea typeface="MS PGothic" panose="020B0600070205080204" pitchFamily="34" charset="-128"/>
                <a:cs typeface="MS PGothic" panose="020B0600070205080204" pitchFamily="34" charset="-128"/>
              </a:rPr>
              <a:t>XML has become the basis for all new generation data interchange formats.</a:t>
            </a:r>
          </a:p>
          <a:p>
            <a:pPr marL="342900" marR="0" indent="-342900" algn="l" defTabSz="914400" rtl="0" eaLnBrk="0" fontAlgn="base" latinLnBrk="0" hangingPunct="0">
              <a:lnSpc>
                <a:spcPct val="100000"/>
              </a:lnSpc>
              <a:spcBef>
                <a:spcPct val="35000"/>
              </a:spcBef>
              <a:spcAft>
                <a:spcPct val="0"/>
              </a:spcAft>
              <a:buClr>
                <a:schemeClr val="tx2"/>
              </a:buClr>
              <a:buSzPct val="90000"/>
              <a:buFont typeface="Monotype Sorts" charset="0"/>
              <a:buChar char="n"/>
            </a:pPr>
            <a:r>
              <a:rPr kumimoji="0" lang="en-US" altLang="zh-CN" sz="2400" b="0" i="0" u="none" strike="noStrike" kern="0" cap="none" spc="0" normalizeH="0" baseline="0" noProof="1">
                <a:solidFill>
                  <a:schemeClr val="tx1"/>
                </a:solidFill>
                <a:latin typeface="+mn-lt"/>
                <a:ea typeface="MS PGothic" panose="020B0600070205080204" pitchFamily="34" charset="-128"/>
                <a:cs typeface="MS PGothic" panose="020B0600070205080204" pitchFamily="34" charset="-128"/>
              </a:rPr>
              <a:t>A wide variety of tools is available for parsing, browsing and querying XML documents/data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p:cNvSpPr>
          <p:nvPr>
            <p:ph type="title" idx="4294967295"/>
          </p:nvPr>
        </p:nvSpPr>
        <p:spPr/>
        <p:txBody>
          <a:bodyPr wrap="square" lIns="91440" tIns="45720" rIns="91440" bIns="45720" anchor="b" anchorCtr="0"/>
          <a:lstStyle/>
          <a:p>
            <a:r>
              <a:rPr lang="en-US" altLang="zh-CN" dirty="0">
                <a:effectLst/>
              </a:rPr>
              <a:t>Database Engine</a:t>
            </a:r>
          </a:p>
        </p:txBody>
      </p:sp>
      <p:sp>
        <p:nvSpPr>
          <p:cNvPr id="48130" name="Rectangle 3"/>
          <p:cNvSpPr>
            <a:spLocks noGrp="1"/>
          </p:cNvSpPr>
          <p:nvPr>
            <p:ph type="body" idx="4294967295"/>
          </p:nvPr>
        </p:nvSpPr>
        <p:spPr>
          <a:xfrm>
            <a:off x="827088" y="1077913"/>
            <a:ext cx="7316787" cy="5167312"/>
          </a:xfrm>
        </p:spPr>
        <p:txBody>
          <a:bodyPr vert="horz" wrap="square" lIns="91440" tIns="45720" rIns="91440" bIns="45720" anchor="t" anchorCtr="0"/>
          <a:lstStyle/>
          <a:p>
            <a:r>
              <a:rPr lang="en-US" altLang="zh-CN" sz="2800" dirty="0"/>
              <a:t>Storage manager</a:t>
            </a:r>
          </a:p>
          <a:p>
            <a:r>
              <a:rPr lang="en-US" altLang="zh-CN" sz="2800" dirty="0"/>
              <a:t>Query processing</a:t>
            </a:r>
          </a:p>
          <a:p>
            <a:r>
              <a:rPr lang="en-US" altLang="zh-CN" sz="2800" dirty="0"/>
              <a:t>Transaction manager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4D3B6F4-DB0C-44A2-81B4-BC5683E27F30}"/>
              </a:ext>
            </a:extLst>
          </p:cNvPr>
          <p:cNvPicPr>
            <a:picLocks noChangeAspect="1"/>
          </p:cNvPicPr>
          <p:nvPr/>
        </p:nvPicPr>
        <p:blipFill rotWithShape="1">
          <a:blip r:embed="rId2"/>
          <a:srcRect l="1600" t="27055" r="58400" b="17807"/>
          <a:stretch/>
        </p:blipFill>
        <p:spPr>
          <a:xfrm>
            <a:off x="146304" y="859535"/>
            <a:ext cx="3657600" cy="2834641"/>
          </a:xfrm>
          <a:prstGeom prst="rect">
            <a:avLst/>
          </a:prstGeom>
        </p:spPr>
      </p:pic>
      <p:sp>
        <p:nvSpPr>
          <p:cNvPr id="3" name="Rectangle 2">
            <a:extLst>
              <a:ext uri="{FF2B5EF4-FFF2-40B4-BE49-F238E27FC236}">
                <a16:creationId xmlns:a16="http://schemas.microsoft.com/office/drawing/2014/main" id="{0B09083F-6B74-42EF-ACE5-C56DD2BDD3FA}"/>
              </a:ext>
            </a:extLst>
          </p:cNvPr>
          <p:cNvSpPr txBox="1">
            <a:spLocks/>
          </p:cNvSpPr>
          <p:nvPr/>
        </p:nvSpPr>
        <p:spPr bwMode="auto">
          <a:xfrm>
            <a:off x="768350" y="117475"/>
            <a:ext cx="8077200" cy="609600"/>
          </a:xfrm>
          <a:prstGeom prst="rect">
            <a:avLst/>
          </a:prstGeom>
          <a:noFill/>
          <a:ln w="9525">
            <a:noFill/>
            <a:miter lim="800000"/>
          </a:ln>
        </p:spPr>
        <p:txBody>
          <a:bodyPr vert="horz" wrap="square" lIns="91440" tIns="45720" rIns="91440" bIns="45720" numCol="1" anchor="b" anchorCtr="0" compatLnSpc="1"/>
          <a:lstStyle>
            <a:lvl1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a:lstStyle>
          <a:p>
            <a:r>
              <a:rPr lang="en-US" altLang="zh-CN" kern="0">
                <a:effectLst/>
              </a:rPr>
              <a:t>Database Engine</a:t>
            </a:r>
            <a:endParaRPr lang="en-US" altLang="zh-CN" kern="0" dirty="0">
              <a:effectLst/>
            </a:endParaRPr>
          </a:p>
        </p:txBody>
      </p:sp>
      <p:pic>
        <p:nvPicPr>
          <p:cNvPr id="4" name="图片 3">
            <a:extLst>
              <a:ext uri="{FF2B5EF4-FFF2-40B4-BE49-F238E27FC236}">
                <a16:creationId xmlns:a16="http://schemas.microsoft.com/office/drawing/2014/main" id="{16DE5955-9685-490E-8CBB-CFBBDC9F81A1}"/>
              </a:ext>
            </a:extLst>
          </p:cNvPr>
          <p:cNvPicPr>
            <a:picLocks noChangeAspect="1"/>
          </p:cNvPicPr>
          <p:nvPr/>
        </p:nvPicPr>
        <p:blipFill rotWithShape="1">
          <a:blip r:embed="rId2"/>
          <a:srcRect l="48600" t="15672" r="3264" b="8558"/>
          <a:stretch/>
        </p:blipFill>
        <p:spPr>
          <a:xfrm>
            <a:off x="2670048" y="932687"/>
            <a:ext cx="6401685" cy="5888738"/>
          </a:xfrm>
          <a:prstGeom prst="rect">
            <a:avLst/>
          </a:prstGeom>
        </p:spPr>
      </p:pic>
    </p:spTree>
    <p:extLst>
      <p:ext uri="{BB962C8B-B14F-4D97-AF65-F5344CB8AC3E}">
        <p14:creationId xmlns:p14="http://schemas.microsoft.com/office/powerpoint/2010/main" val="235694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9F2554-83AE-4B80-B0FF-9098324646CA}"/>
              </a:ext>
            </a:extLst>
          </p:cNvPr>
          <p:cNvPicPr>
            <a:picLocks noChangeAspect="1"/>
          </p:cNvPicPr>
          <p:nvPr/>
        </p:nvPicPr>
        <p:blipFill rotWithShape="1">
          <a:blip r:embed="rId2"/>
          <a:srcRect l="5375" t="16904" r="48608" b="7388"/>
          <a:stretch/>
        </p:blipFill>
        <p:spPr>
          <a:xfrm>
            <a:off x="0" y="891667"/>
            <a:ext cx="4389120" cy="4059936"/>
          </a:xfrm>
          <a:prstGeom prst="rect">
            <a:avLst/>
          </a:prstGeom>
        </p:spPr>
      </p:pic>
      <p:sp>
        <p:nvSpPr>
          <p:cNvPr id="3" name="Rectangle 2">
            <a:extLst>
              <a:ext uri="{FF2B5EF4-FFF2-40B4-BE49-F238E27FC236}">
                <a16:creationId xmlns:a16="http://schemas.microsoft.com/office/drawing/2014/main" id="{C16A5FD7-EA86-43C7-9D28-DC647E13A5BA}"/>
              </a:ext>
            </a:extLst>
          </p:cNvPr>
          <p:cNvSpPr txBox="1">
            <a:spLocks/>
          </p:cNvSpPr>
          <p:nvPr/>
        </p:nvSpPr>
        <p:spPr bwMode="auto">
          <a:xfrm>
            <a:off x="768350" y="117475"/>
            <a:ext cx="8077200" cy="609600"/>
          </a:xfrm>
          <a:prstGeom prst="rect">
            <a:avLst/>
          </a:prstGeom>
          <a:noFill/>
          <a:ln w="9525">
            <a:noFill/>
            <a:miter lim="800000"/>
          </a:ln>
        </p:spPr>
        <p:txBody>
          <a:bodyPr vert="horz" wrap="square" lIns="91440" tIns="45720" rIns="91440" bIns="45720" numCol="1" anchor="b" anchorCtr="0" compatLnSpc="1"/>
          <a:lstStyle>
            <a:lvl1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a:lstStyle>
          <a:p>
            <a:r>
              <a:rPr lang="en-US" altLang="zh-CN" kern="0">
                <a:effectLst/>
              </a:rPr>
              <a:t>Database Engine</a:t>
            </a:r>
            <a:endParaRPr lang="en-US" altLang="zh-CN" kern="0" dirty="0">
              <a:effectLst/>
            </a:endParaRPr>
          </a:p>
        </p:txBody>
      </p:sp>
      <p:pic>
        <p:nvPicPr>
          <p:cNvPr id="4" name="图片 3">
            <a:extLst>
              <a:ext uri="{FF2B5EF4-FFF2-40B4-BE49-F238E27FC236}">
                <a16:creationId xmlns:a16="http://schemas.microsoft.com/office/drawing/2014/main" id="{9C3E7C0A-F4AC-4A3B-945F-1496935ACEF5}"/>
              </a:ext>
            </a:extLst>
          </p:cNvPr>
          <p:cNvPicPr>
            <a:picLocks noChangeAspect="1"/>
          </p:cNvPicPr>
          <p:nvPr/>
        </p:nvPicPr>
        <p:blipFill rotWithShape="1">
          <a:blip r:embed="rId2"/>
          <a:srcRect l="58567" t="15199" r="2977" b="5001"/>
          <a:stretch/>
        </p:blipFill>
        <p:spPr>
          <a:xfrm>
            <a:off x="4389120" y="1310640"/>
            <a:ext cx="4754880" cy="5547360"/>
          </a:xfrm>
          <a:prstGeom prst="rect">
            <a:avLst/>
          </a:prstGeom>
        </p:spPr>
      </p:pic>
    </p:spTree>
    <p:extLst>
      <p:ext uri="{BB962C8B-B14F-4D97-AF65-F5344CB8AC3E}">
        <p14:creationId xmlns:p14="http://schemas.microsoft.com/office/powerpoint/2010/main" val="1120838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p:cNvSpPr>
          <p:nvPr>
            <p:ph type="title" idx="4294967295"/>
          </p:nvPr>
        </p:nvSpPr>
        <p:spPr/>
        <p:txBody>
          <a:bodyPr wrap="square" lIns="91440" tIns="45720" rIns="91440" bIns="45720" anchor="b" anchorCtr="0"/>
          <a:lstStyle/>
          <a:p>
            <a:r>
              <a:rPr lang="en-US" altLang="zh-CN" dirty="0">
                <a:effectLst/>
              </a:rPr>
              <a:t>Storage Management</a:t>
            </a:r>
          </a:p>
        </p:txBody>
      </p:sp>
      <p:sp>
        <p:nvSpPr>
          <p:cNvPr id="50178" name="Rectangle 3"/>
          <p:cNvSpPr>
            <a:spLocks noGrp="1"/>
          </p:cNvSpPr>
          <p:nvPr>
            <p:ph type="body" idx="4294967295"/>
          </p:nvPr>
        </p:nvSpPr>
        <p:spPr>
          <a:xfrm>
            <a:off x="192088" y="1093788"/>
            <a:ext cx="8818562" cy="5411787"/>
          </a:xfrm>
        </p:spPr>
        <p:txBody>
          <a:bodyPr vert="horz" wrap="square" lIns="91440" tIns="45720" rIns="91440" bIns="45720" anchor="t" anchorCtr="0"/>
          <a:lstStyle/>
          <a:p>
            <a:r>
              <a:rPr lang="en-US" altLang="zh-CN" sz="2400" b="1" dirty="0">
                <a:solidFill>
                  <a:srgbClr val="000099"/>
                </a:solidFill>
              </a:rPr>
              <a:t>Storage manager</a:t>
            </a:r>
            <a:r>
              <a:rPr lang="en-US" altLang="zh-CN" sz="2400" dirty="0"/>
              <a:t> is a program module that provides the interface between the low-level data stored in the database and the application programs and queries submitted to the system.</a:t>
            </a:r>
          </a:p>
          <a:p>
            <a:r>
              <a:rPr lang="en-US" altLang="zh-CN" sz="2400" dirty="0"/>
              <a:t>The storage manager is responsible to the following tasks: </a:t>
            </a:r>
          </a:p>
          <a:p>
            <a:pPr lvl="1"/>
            <a:r>
              <a:rPr lang="en-US" altLang="zh-CN" sz="2400" b="1" dirty="0">
                <a:solidFill>
                  <a:srgbClr val="000099"/>
                </a:solidFill>
              </a:rPr>
              <a:t>Interaction with the OS file manager </a:t>
            </a:r>
          </a:p>
          <a:p>
            <a:pPr lvl="1"/>
            <a:r>
              <a:rPr lang="en-US" altLang="zh-CN" sz="2400" b="1" dirty="0">
                <a:solidFill>
                  <a:srgbClr val="000099"/>
                </a:solidFill>
              </a:rPr>
              <a:t>Efficient storing, retrieving and updating of data</a:t>
            </a:r>
          </a:p>
          <a:p>
            <a:r>
              <a:rPr lang="en-US" altLang="zh-CN" sz="2400" dirty="0"/>
              <a:t>Issues:</a:t>
            </a:r>
          </a:p>
          <a:p>
            <a:pPr lvl="1"/>
            <a:r>
              <a:rPr lang="en-US" altLang="zh-CN" sz="2400" dirty="0"/>
              <a:t>Storage access</a:t>
            </a:r>
          </a:p>
          <a:p>
            <a:pPr lvl="1"/>
            <a:r>
              <a:rPr lang="en-US" altLang="zh-CN" sz="2400" dirty="0"/>
              <a:t>File organization</a:t>
            </a:r>
          </a:p>
          <a:p>
            <a:pPr lvl="1"/>
            <a:r>
              <a:rPr lang="en-US" altLang="zh-CN" sz="2400" dirty="0"/>
              <a:t>Indexing and hashing</a:t>
            </a:r>
          </a:p>
          <a:p>
            <a:pPr lvl="1">
              <a:buNone/>
            </a:pPr>
            <a:endParaRPr lang="en-US" altLang="zh-CN"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p:cNvSpPr>
          <p:nvPr>
            <p:ph type="title" idx="4294967295"/>
          </p:nvPr>
        </p:nvSpPr>
        <p:spPr>
          <a:xfrm>
            <a:off x="866775" y="66675"/>
            <a:ext cx="8077200" cy="609600"/>
          </a:xfrm>
        </p:spPr>
        <p:txBody>
          <a:bodyPr wrap="square" lIns="91440" tIns="45720" rIns="91440" bIns="45720" anchor="b" anchorCtr="0"/>
          <a:lstStyle/>
          <a:p>
            <a:r>
              <a:rPr lang="en-US" altLang="zh-CN" dirty="0">
                <a:effectLst/>
                <a:latin typeface="Arial" panose="020B0604020202020204" pitchFamily="34" charset="0"/>
              </a:rPr>
              <a:t>Database Management System (DBMS)</a:t>
            </a:r>
          </a:p>
        </p:txBody>
      </p:sp>
      <p:sp>
        <p:nvSpPr>
          <p:cNvPr id="9218" name="Rectangle 3"/>
          <p:cNvSpPr>
            <a:spLocks noGrp="1"/>
          </p:cNvSpPr>
          <p:nvPr>
            <p:ph type="body" idx="4294967295"/>
          </p:nvPr>
        </p:nvSpPr>
        <p:spPr>
          <a:xfrm>
            <a:off x="209550" y="1093788"/>
            <a:ext cx="8801100" cy="5291137"/>
          </a:xfrm>
        </p:spPr>
        <p:txBody>
          <a:bodyPr vert="horz" wrap="square" lIns="91440" tIns="45720" rIns="91440" bIns="45720" anchor="t" anchorCtr="0"/>
          <a:lstStyle/>
          <a:p>
            <a:r>
              <a:rPr lang="en-US" altLang="zh-CN" b="1" dirty="0">
                <a:latin typeface="Arial" panose="020B0604020202020204" pitchFamily="34" charset="0"/>
              </a:rPr>
              <a:t>DBMS contains information about a particular enterprise</a:t>
            </a:r>
          </a:p>
          <a:p>
            <a:pPr lvl="1"/>
            <a:r>
              <a:rPr lang="en-US" altLang="zh-CN" b="1" dirty="0">
                <a:latin typeface="Arial" panose="020B0604020202020204" pitchFamily="34" charset="0"/>
              </a:rPr>
              <a:t>Collection of interrelated data</a:t>
            </a:r>
          </a:p>
          <a:p>
            <a:pPr lvl="1"/>
            <a:r>
              <a:rPr lang="en-US" altLang="zh-CN" b="1" dirty="0">
                <a:latin typeface="Arial" panose="020B0604020202020204" pitchFamily="34" charset="0"/>
              </a:rPr>
              <a:t>Set of programs to access the data </a:t>
            </a:r>
          </a:p>
          <a:p>
            <a:pPr lvl="1"/>
            <a:r>
              <a:rPr lang="en-US" altLang="zh-CN" b="1" dirty="0">
                <a:latin typeface="Arial" panose="020B0604020202020204" pitchFamily="34" charset="0"/>
              </a:rPr>
              <a:t>An environment that is both </a:t>
            </a:r>
            <a:r>
              <a:rPr lang="en-US" altLang="zh-CN" b="1" i="1" dirty="0">
                <a:latin typeface="Arial" panose="020B0604020202020204" pitchFamily="34" charset="0"/>
              </a:rPr>
              <a:t>convenient</a:t>
            </a:r>
            <a:r>
              <a:rPr lang="en-US" altLang="zh-CN" b="1" dirty="0">
                <a:latin typeface="Arial" panose="020B0604020202020204" pitchFamily="34" charset="0"/>
              </a:rPr>
              <a:t> and </a:t>
            </a:r>
            <a:r>
              <a:rPr lang="en-US" altLang="zh-CN" b="1" i="1" dirty="0">
                <a:latin typeface="Arial" panose="020B0604020202020204" pitchFamily="34" charset="0"/>
              </a:rPr>
              <a:t>efficient</a:t>
            </a:r>
            <a:r>
              <a:rPr lang="en-US" altLang="zh-CN" b="1" dirty="0">
                <a:latin typeface="Arial" panose="020B0604020202020204" pitchFamily="34" charset="0"/>
              </a:rPr>
              <a:t> to use</a:t>
            </a:r>
          </a:p>
          <a:p>
            <a:r>
              <a:rPr lang="en-US" altLang="zh-CN" b="1" dirty="0">
                <a:latin typeface="Arial" panose="020B0604020202020204" pitchFamily="34" charset="0"/>
              </a:rPr>
              <a:t>Database Applications:</a:t>
            </a:r>
          </a:p>
          <a:p>
            <a:pPr lvl="1"/>
            <a:r>
              <a:rPr lang="en-US" altLang="zh-CN" b="1" dirty="0">
                <a:latin typeface="Arial" panose="020B0604020202020204" pitchFamily="34" charset="0"/>
              </a:rPr>
              <a:t>Banking: transactions</a:t>
            </a:r>
          </a:p>
          <a:p>
            <a:pPr lvl="1"/>
            <a:r>
              <a:rPr lang="en-US" altLang="zh-CN" b="1" dirty="0">
                <a:latin typeface="Arial" panose="020B0604020202020204" pitchFamily="34" charset="0"/>
              </a:rPr>
              <a:t>Airlines: reservations, schedules</a:t>
            </a:r>
          </a:p>
          <a:p>
            <a:pPr lvl="1"/>
            <a:r>
              <a:rPr lang="en-US" altLang="zh-CN" b="1" dirty="0">
                <a:latin typeface="Arial" panose="020B0604020202020204" pitchFamily="34" charset="0"/>
              </a:rPr>
              <a:t>Universities:  registration, grades</a:t>
            </a:r>
          </a:p>
          <a:p>
            <a:pPr lvl="1"/>
            <a:r>
              <a:rPr lang="en-US" altLang="zh-CN" b="1" dirty="0">
                <a:latin typeface="Arial" panose="020B0604020202020204" pitchFamily="34" charset="0"/>
              </a:rPr>
              <a:t>Sales: customers, products, purchases</a:t>
            </a:r>
          </a:p>
          <a:p>
            <a:pPr lvl="1"/>
            <a:r>
              <a:rPr lang="en-US" altLang="zh-CN" b="1" dirty="0">
                <a:latin typeface="Arial" panose="020B0604020202020204" pitchFamily="34" charset="0"/>
              </a:rPr>
              <a:t>Online retailers: order tracking, customized recommendations</a:t>
            </a:r>
          </a:p>
          <a:p>
            <a:pPr lvl="1"/>
            <a:r>
              <a:rPr lang="en-US" altLang="zh-CN" b="1" dirty="0">
                <a:latin typeface="Arial" panose="020B0604020202020204" pitchFamily="34" charset="0"/>
              </a:rPr>
              <a:t>Manufacturing: production, inventory, orders, supply chain</a:t>
            </a:r>
          </a:p>
          <a:p>
            <a:pPr lvl="1"/>
            <a:r>
              <a:rPr lang="en-US" altLang="zh-CN" b="1" dirty="0">
                <a:latin typeface="Arial" panose="020B0604020202020204" pitchFamily="34" charset="0"/>
              </a:rPr>
              <a:t>Human resources:  employee records, salaries, tax deductions</a:t>
            </a:r>
          </a:p>
          <a:p>
            <a:r>
              <a:rPr lang="en-US" altLang="zh-CN" b="1" dirty="0">
                <a:latin typeface="Arial" panose="020B0604020202020204" pitchFamily="34" charset="0"/>
              </a:rPr>
              <a:t>Databases can be very large.</a:t>
            </a:r>
          </a:p>
          <a:p>
            <a:r>
              <a:rPr lang="en-US" altLang="zh-CN" b="1" dirty="0">
                <a:latin typeface="Arial" panose="020B0604020202020204" pitchFamily="34" charset="0"/>
              </a:rPr>
              <a:t>Databases touch all aspects of our lives</a:t>
            </a:r>
          </a:p>
          <a:p>
            <a:endParaRPr lang="en-US" altLang="zh-CN" b="1" dirty="0">
              <a:latin typeface="Arial" panose="020B0604020202020204" pitchFamily="34" charset="0"/>
            </a:endParaRPr>
          </a:p>
          <a:p>
            <a:endParaRPr lang="en-US" altLang="zh-CN" b="1" dirty="0">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635000" y="158750"/>
            <a:ext cx="7772400" cy="682625"/>
          </a:xfrm>
        </p:spPr>
        <p:txBody>
          <a:bodyPr vert="horz" wrap="square" lIns="91440" tIns="45720" rIns="91440" bIns="45720" numCol="1" anchor="b"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sz="3200" b="1" i="0" u="none" strike="noStrike" kern="0" cap="none" spc="0" normalizeH="0" baseline="0" noProof="0">
                <a:ln>
                  <a:noFill/>
                </a:ln>
                <a:solidFill>
                  <a:schemeClr val="tx2"/>
                </a:solidFill>
                <a:effectLst>
                  <a:outerShdw blurRad="38100" dist="38100" dir="2700000" algn="tl">
                    <a:srgbClr val="DDDDDD"/>
                  </a:outerShdw>
                </a:effectLst>
                <a:uLnTx/>
                <a:uFillTx/>
                <a:latin typeface="+mj-lt"/>
                <a:ea typeface="+mj-ea"/>
                <a:cs typeface="+mj-cs"/>
              </a:rPr>
              <a:t>Storage Hierarchy</a:t>
            </a:r>
          </a:p>
        </p:txBody>
      </p:sp>
      <p:pic>
        <p:nvPicPr>
          <p:cNvPr id="52226" name="Picture 9"/>
          <p:cNvPicPr>
            <a:picLocks noChangeAspect="1"/>
          </p:cNvPicPr>
          <p:nvPr/>
        </p:nvPicPr>
        <p:blipFill>
          <a:blip r:embed="rId3"/>
          <a:stretch>
            <a:fillRect/>
          </a:stretch>
        </p:blipFill>
        <p:spPr>
          <a:xfrm>
            <a:off x="1422400" y="1085850"/>
            <a:ext cx="6337300" cy="5376863"/>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685800" y="184150"/>
            <a:ext cx="7772400" cy="735013"/>
          </a:xfrm>
        </p:spPr>
        <p:txBody>
          <a:bodyPr vert="horz" wrap="square" lIns="91440" tIns="45720" rIns="91440" bIns="45720" numCol="1" anchor="b"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sz="3200" b="1" i="0" u="none" strike="noStrike" kern="0" cap="none" spc="0" normalizeH="0" baseline="0" noProof="0">
                <a:ln>
                  <a:noFill/>
                </a:ln>
                <a:solidFill>
                  <a:schemeClr val="tx2"/>
                </a:solidFill>
                <a:effectLst>
                  <a:outerShdw blurRad="38100" dist="38100" dir="2700000" algn="tl">
                    <a:srgbClr val="DDDDDD"/>
                  </a:outerShdw>
                </a:effectLst>
                <a:uLnTx/>
                <a:uFillTx/>
                <a:latin typeface="+mj-lt"/>
                <a:ea typeface="+mj-ea"/>
                <a:cs typeface="+mj-cs"/>
              </a:rPr>
              <a:t>Magnetic Hard Disk Mechanism</a:t>
            </a:r>
          </a:p>
        </p:txBody>
      </p:sp>
      <p:sp>
        <p:nvSpPr>
          <p:cNvPr id="54274" name="Text Box 7"/>
          <p:cNvSpPr txBox="1"/>
          <p:nvPr/>
        </p:nvSpPr>
        <p:spPr>
          <a:xfrm>
            <a:off x="492125" y="5907088"/>
            <a:ext cx="8362950" cy="830262"/>
          </a:xfrm>
          <a:prstGeom prst="rect">
            <a:avLst/>
          </a:prstGeom>
          <a:noFill/>
          <a:ln w="9525">
            <a:noFill/>
          </a:ln>
        </p:spPr>
        <p:txBody>
          <a:bodyPr wrap="square" anchor="t" anchorCtr="0">
            <a:spAutoFit/>
          </a:bodyPr>
          <a:lstStyle/>
          <a:p>
            <a:pPr eaLnBrk="0" hangingPunct="0"/>
            <a:r>
              <a:rPr lang="en-US" altLang="zh-CN" sz="2400" b="1">
                <a:latin typeface="Helvetica" charset="0"/>
              </a:rPr>
              <a:t>NOTE: Diagram is schematic, and simplifies the structure of actual disk drives</a:t>
            </a:r>
          </a:p>
        </p:txBody>
      </p:sp>
      <p:pic>
        <p:nvPicPr>
          <p:cNvPr id="54275" name="Picture 10"/>
          <p:cNvPicPr>
            <a:picLocks noChangeAspect="1"/>
          </p:cNvPicPr>
          <p:nvPr/>
        </p:nvPicPr>
        <p:blipFill>
          <a:blip r:embed="rId3"/>
          <a:stretch>
            <a:fillRect/>
          </a:stretch>
        </p:blipFill>
        <p:spPr>
          <a:xfrm>
            <a:off x="1530350" y="1101725"/>
            <a:ext cx="6086475" cy="4619625"/>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1" name="组合 9618"/>
          <p:cNvGrpSpPr/>
          <p:nvPr/>
        </p:nvGrpSpPr>
        <p:grpSpPr>
          <a:xfrm>
            <a:off x="5264150" y="3538538"/>
            <a:ext cx="207963" cy="990600"/>
            <a:chOff x="3148" y="2229"/>
            <a:chExt cx="131" cy="624"/>
          </a:xfrm>
        </p:grpSpPr>
        <p:sp>
          <p:nvSpPr>
            <p:cNvPr id="56322" name="直接连接符 9617"/>
            <p:cNvSpPr/>
            <p:nvPr/>
          </p:nvSpPr>
          <p:spPr>
            <a:xfrm rot="5400000">
              <a:off x="3057" y="2631"/>
              <a:ext cx="444" cy="0"/>
            </a:xfrm>
            <a:prstGeom prst="line">
              <a:avLst/>
            </a:prstGeom>
            <a:ln w="28575" cap="flat" cmpd="sng">
              <a:solidFill>
                <a:schemeClr val="tx1"/>
              </a:solidFill>
              <a:prstDash val="solid"/>
              <a:round/>
              <a:headEnd type="stealth" w="med" len="lg"/>
              <a:tailEnd type="none" w="sm" len="sm"/>
            </a:ln>
          </p:spPr>
        </p:sp>
        <p:sp>
          <p:nvSpPr>
            <p:cNvPr id="56323" name="直接连接符 9616"/>
            <p:cNvSpPr/>
            <p:nvPr/>
          </p:nvSpPr>
          <p:spPr>
            <a:xfrm rot="-5400000" flipV="1">
              <a:off x="2926" y="2451"/>
              <a:ext cx="444" cy="0"/>
            </a:xfrm>
            <a:prstGeom prst="line">
              <a:avLst/>
            </a:prstGeom>
            <a:ln w="28575" cap="flat" cmpd="sng">
              <a:solidFill>
                <a:schemeClr val="tx1"/>
              </a:solidFill>
              <a:prstDash val="solid"/>
              <a:round/>
              <a:headEnd type="stealth" w="med" len="lg"/>
              <a:tailEnd type="none" w="sm" len="sm"/>
            </a:ln>
          </p:spPr>
        </p:sp>
      </p:grpSp>
      <p:sp>
        <p:nvSpPr>
          <p:cNvPr id="56324" name="直接连接符 9615"/>
          <p:cNvSpPr/>
          <p:nvPr/>
        </p:nvSpPr>
        <p:spPr>
          <a:xfrm flipH="1" flipV="1">
            <a:off x="2200275" y="2847975"/>
            <a:ext cx="704850" cy="0"/>
          </a:xfrm>
          <a:prstGeom prst="line">
            <a:avLst/>
          </a:prstGeom>
          <a:ln w="28575" cap="flat" cmpd="sng">
            <a:solidFill>
              <a:schemeClr val="tx1"/>
            </a:solidFill>
            <a:prstDash val="solid"/>
            <a:round/>
            <a:headEnd type="stealth" w="med" len="lg"/>
            <a:tailEnd type="none" w="sm" len="sm"/>
          </a:ln>
        </p:spPr>
      </p:sp>
      <p:sp>
        <p:nvSpPr>
          <p:cNvPr id="56325" name="直接连接符 9614"/>
          <p:cNvSpPr/>
          <p:nvPr/>
        </p:nvSpPr>
        <p:spPr>
          <a:xfrm rot="-5400000" flipV="1">
            <a:off x="1504950" y="2079625"/>
            <a:ext cx="704850" cy="0"/>
          </a:xfrm>
          <a:prstGeom prst="line">
            <a:avLst/>
          </a:prstGeom>
          <a:ln w="28575" cap="flat" cmpd="sng">
            <a:solidFill>
              <a:schemeClr val="tx1"/>
            </a:solidFill>
            <a:prstDash val="solid"/>
            <a:round/>
            <a:headEnd type="stealth" w="med" len="lg"/>
            <a:tailEnd type="none" w="sm" len="sm"/>
          </a:ln>
        </p:spPr>
      </p:sp>
      <p:sp>
        <p:nvSpPr>
          <p:cNvPr id="9219" name="标题 9218"/>
          <p:cNvSpPr>
            <a:spLocks noGrp="1"/>
          </p:cNvSpPr>
          <p:nvPr>
            <p:ph type="title"/>
          </p:nvPr>
        </p:nvSpPr>
        <p:spPr>
          <a:xfrm>
            <a:off x="490538" y="192088"/>
            <a:ext cx="8196263" cy="881063"/>
          </a:xfrm>
        </p:spPr>
        <p:txBody>
          <a:bodyPr vert="horz" wrap="square" lIns="92075" tIns="46038" rIns="92075" bIns="46038" anchor="t"/>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3200" b="1" i="0" u="none" strike="noStrike" kern="0" cap="none" spc="0" normalizeH="0" baseline="0" noProof="1">
                <a:solidFill>
                  <a:schemeClr val="tx2"/>
                </a:solidFill>
                <a:effectLst>
                  <a:outerShdw blurRad="38100" dist="38100" dir="2700000" algn="tl">
                    <a:srgbClr val="DDDDDD"/>
                  </a:outerShdw>
                </a:effectLst>
                <a:latin typeface="+mj-lt"/>
                <a:ea typeface="宋体" panose="02010600030101010101" pitchFamily="2" charset="-122"/>
                <a:cs typeface="MS PGothic" panose="020B0600070205080204" pitchFamily="34" charset="-128"/>
              </a:rPr>
              <a:t>Overview of Primary Components</a:t>
            </a:r>
          </a:p>
        </p:txBody>
      </p:sp>
      <p:sp>
        <p:nvSpPr>
          <p:cNvPr id="56327" name="矩形 9428"/>
          <p:cNvSpPr/>
          <p:nvPr/>
        </p:nvSpPr>
        <p:spPr>
          <a:xfrm>
            <a:off x="2909888" y="1162050"/>
            <a:ext cx="4949825" cy="2667000"/>
          </a:xfrm>
          <a:prstGeom prst="rect">
            <a:avLst/>
          </a:prstGeom>
          <a:solidFill>
            <a:schemeClr val="accent2"/>
          </a:solidFill>
          <a:ln w="12700" cap="flat" cmpd="sng">
            <a:solidFill>
              <a:schemeClr val="bg2"/>
            </a:solidFill>
            <a:prstDash val="solid"/>
            <a:miter/>
            <a:headEnd type="none" w="med" len="med"/>
            <a:tailEnd type="none" w="med" len="med"/>
          </a:ln>
        </p:spPr>
        <p:txBody>
          <a:bodyPr wrap="none" lIns="92075" tIns="46038" rIns="92075" bIns="46038" anchor="ctr" anchorCtr="0"/>
          <a:lstStyle/>
          <a:p>
            <a:pPr algn="ctr" defTabSz="822325" eaLnBrk="0" hangingPunct="0">
              <a:lnSpc>
                <a:spcPct val="80000"/>
              </a:lnSpc>
              <a:spcBef>
                <a:spcPct val="40000"/>
              </a:spcBef>
            </a:pPr>
            <a:r>
              <a:rPr lang="en-US" altLang="zh-CN" sz="1800" b="1">
                <a:solidFill>
                  <a:schemeClr val="bg2"/>
                </a:solidFill>
                <a:latin typeface="Arial" panose="020B0604020202020204" pitchFamily="34" charset="0"/>
                <a:ea typeface="宋体" panose="02010600030101010101" pitchFamily="2" charset="-122"/>
              </a:rPr>
              <a:t>Instance</a:t>
            </a:r>
            <a:endParaRPr lang="en-US" altLang="zh-CN" sz="1800">
              <a:latin typeface="Arial" panose="020B0604020202020204" pitchFamily="34" charset="0"/>
              <a:ea typeface="宋体" panose="02010600030101010101" pitchFamily="2" charset="-122"/>
            </a:endParaRPr>
          </a:p>
          <a:p>
            <a:pPr algn="ctr" defTabSz="822325" eaLnBrk="0" hangingPunct="0">
              <a:lnSpc>
                <a:spcPct val="80000"/>
              </a:lnSpc>
              <a:spcBef>
                <a:spcPct val="40000"/>
              </a:spcBef>
            </a:pPr>
            <a:endParaRPr lang="en-US" altLang="zh-CN" sz="1800">
              <a:latin typeface="Arial" panose="020B0604020202020204" pitchFamily="34" charset="0"/>
              <a:ea typeface="宋体" panose="02010600030101010101" pitchFamily="2" charset="-122"/>
            </a:endParaRPr>
          </a:p>
          <a:p>
            <a:pPr algn="ctr" defTabSz="822325" eaLnBrk="0" hangingPunct="0">
              <a:lnSpc>
                <a:spcPct val="80000"/>
              </a:lnSpc>
              <a:spcBef>
                <a:spcPct val="40000"/>
              </a:spcBef>
            </a:pPr>
            <a:endParaRPr lang="en-US" altLang="zh-CN" sz="1800">
              <a:latin typeface="Arial" panose="020B0604020202020204" pitchFamily="34" charset="0"/>
              <a:ea typeface="宋体" panose="02010600030101010101" pitchFamily="2" charset="-122"/>
            </a:endParaRPr>
          </a:p>
          <a:p>
            <a:pPr algn="ctr" defTabSz="822325" eaLnBrk="0" hangingPunct="0">
              <a:lnSpc>
                <a:spcPct val="80000"/>
              </a:lnSpc>
              <a:spcBef>
                <a:spcPct val="40000"/>
              </a:spcBef>
            </a:pPr>
            <a:endParaRPr lang="en-US" altLang="zh-CN" sz="1800">
              <a:latin typeface="Arial" panose="020B0604020202020204" pitchFamily="34" charset="0"/>
              <a:ea typeface="宋体" panose="02010600030101010101" pitchFamily="2" charset="-122"/>
            </a:endParaRPr>
          </a:p>
          <a:p>
            <a:pPr algn="ctr" defTabSz="822325" eaLnBrk="0" hangingPunct="0">
              <a:lnSpc>
                <a:spcPct val="80000"/>
              </a:lnSpc>
              <a:spcBef>
                <a:spcPct val="40000"/>
              </a:spcBef>
            </a:pPr>
            <a:endParaRPr lang="en-US" altLang="zh-CN" sz="1800">
              <a:latin typeface="Arial" panose="020B0604020202020204" pitchFamily="34" charset="0"/>
              <a:ea typeface="宋体" panose="02010600030101010101" pitchFamily="2" charset="-122"/>
            </a:endParaRPr>
          </a:p>
          <a:p>
            <a:pPr algn="ctr" defTabSz="822325" eaLnBrk="0" hangingPunct="0">
              <a:lnSpc>
                <a:spcPct val="80000"/>
              </a:lnSpc>
              <a:spcBef>
                <a:spcPct val="40000"/>
              </a:spcBef>
            </a:pPr>
            <a:endParaRPr lang="en-US" altLang="zh-CN" sz="1800">
              <a:latin typeface="Arial" panose="020B0604020202020204" pitchFamily="34" charset="0"/>
              <a:ea typeface="宋体" panose="02010600030101010101" pitchFamily="2" charset="-122"/>
            </a:endParaRPr>
          </a:p>
          <a:p>
            <a:pPr algn="ctr" defTabSz="822325" eaLnBrk="0" hangingPunct="0">
              <a:lnSpc>
                <a:spcPct val="80000"/>
              </a:lnSpc>
              <a:spcBef>
                <a:spcPct val="40000"/>
              </a:spcBef>
            </a:pPr>
            <a:endParaRPr lang="en-US" altLang="zh-CN" sz="1800">
              <a:latin typeface="Arial" panose="020B0604020202020204" pitchFamily="34" charset="0"/>
              <a:ea typeface="宋体" panose="02010600030101010101" pitchFamily="2" charset="-122"/>
            </a:endParaRPr>
          </a:p>
          <a:p>
            <a:pPr algn="ctr" defTabSz="822325" eaLnBrk="0" hangingPunct="0">
              <a:lnSpc>
                <a:spcPct val="80000"/>
              </a:lnSpc>
              <a:spcBef>
                <a:spcPct val="40000"/>
              </a:spcBef>
            </a:pPr>
            <a:endParaRPr lang="zh-CN" altLang="en-US" sz="1800" dirty="0">
              <a:latin typeface="Arial" panose="020B0604020202020204" pitchFamily="34" charset="0"/>
              <a:ea typeface="宋体" panose="02010600030101010101" pitchFamily="2" charset="-122"/>
            </a:endParaRPr>
          </a:p>
        </p:txBody>
      </p:sp>
      <p:sp>
        <p:nvSpPr>
          <p:cNvPr id="56328" name="矩形 9429"/>
          <p:cNvSpPr/>
          <p:nvPr/>
        </p:nvSpPr>
        <p:spPr>
          <a:xfrm>
            <a:off x="3025775" y="1481138"/>
            <a:ext cx="4610100" cy="1804987"/>
          </a:xfrm>
          <a:prstGeom prst="rect">
            <a:avLst/>
          </a:prstGeom>
          <a:solidFill>
            <a:schemeClr val="accent1"/>
          </a:solidFill>
          <a:ln w="12700">
            <a:noFill/>
          </a:ln>
        </p:spPr>
        <p:txBody>
          <a:bodyPr wrap="none" lIns="92075" tIns="46038" rIns="92075" bIns="46038" anchor="ctr" anchorCtr="0"/>
          <a:lstStyle/>
          <a:p>
            <a:pPr algn="ctr" defTabSz="822325" eaLnBrk="0" hangingPunct="0">
              <a:spcBef>
                <a:spcPct val="50000"/>
              </a:spcBef>
            </a:pPr>
            <a:r>
              <a:rPr lang="en-US" altLang="zh-CN" sz="1800" b="1">
                <a:solidFill>
                  <a:schemeClr val="bg2"/>
                </a:solidFill>
                <a:latin typeface="Arial" panose="020B0604020202020204" pitchFamily="34" charset="0"/>
                <a:ea typeface="宋体" panose="02010600030101010101" pitchFamily="2" charset="-122"/>
              </a:rPr>
              <a:t>SGA</a:t>
            </a:r>
          </a:p>
          <a:p>
            <a:pPr algn="ctr" defTabSz="822325" eaLnBrk="0" hangingPunct="0">
              <a:spcBef>
                <a:spcPct val="50000"/>
              </a:spcBef>
            </a:pPr>
            <a:endParaRPr lang="en-US" altLang="zh-CN" sz="1800" b="1">
              <a:solidFill>
                <a:schemeClr val="bg2"/>
              </a:solidFill>
              <a:latin typeface="Arial" panose="020B0604020202020204" pitchFamily="34" charset="0"/>
              <a:ea typeface="宋体" panose="02010600030101010101" pitchFamily="2" charset="-122"/>
            </a:endParaRPr>
          </a:p>
          <a:p>
            <a:pPr algn="ctr" defTabSz="822325" eaLnBrk="0" hangingPunct="0">
              <a:spcBef>
                <a:spcPct val="50000"/>
              </a:spcBef>
            </a:pPr>
            <a:endParaRPr lang="en-US" altLang="zh-CN" sz="1800" b="1">
              <a:solidFill>
                <a:schemeClr val="bg2"/>
              </a:solidFill>
              <a:latin typeface="Arial" panose="020B0604020202020204" pitchFamily="34" charset="0"/>
              <a:ea typeface="宋体" panose="02010600030101010101" pitchFamily="2" charset="-122"/>
            </a:endParaRPr>
          </a:p>
          <a:p>
            <a:pPr algn="ctr" defTabSz="822325" eaLnBrk="0" hangingPunct="0">
              <a:spcBef>
                <a:spcPct val="50000"/>
              </a:spcBef>
            </a:pPr>
            <a:endParaRPr lang="zh-CN" altLang="en-US" sz="1800" b="1" dirty="0">
              <a:solidFill>
                <a:schemeClr val="bg2"/>
              </a:solidFill>
              <a:latin typeface="Arial" panose="020B0604020202020204" pitchFamily="34" charset="0"/>
              <a:ea typeface="宋体" panose="02010600030101010101" pitchFamily="2" charset="-122"/>
            </a:endParaRPr>
          </a:p>
        </p:txBody>
      </p:sp>
      <p:sp>
        <p:nvSpPr>
          <p:cNvPr id="56329" name="矩形 9430"/>
          <p:cNvSpPr/>
          <p:nvPr/>
        </p:nvSpPr>
        <p:spPr>
          <a:xfrm>
            <a:off x="6207125" y="2011363"/>
            <a:ext cx="1325563" cy="1139825"/>
          </a:xfrm>
          <a:prstGeom prst="rect">
            <a:avLst/>
          </a:prstGeom>
          <a:solidFill>
            <a:srgbClr val="FF9BCE"/>
          </a:solidFill>
          <a:ln w="12700">
            <a:noFill/>
          </a:ln>
        </p:spPr>
        <p:txBody>
          <a:bodyPr wrap="none" lIns="92075" tIns="46038" rIns="92075" bIns="46038" anchor="ctr" anchorCtr="0"/>
          <a:lstStyle/>
          <a:p>
            <a:pPr algn="ctr" defTabSz="822325" eaLnBrk="0" hangingPunct="0">
              <a:spcBef>
                <a:spcPct val="50000"/>
              </a:spcBef>
            </a:pPr>
            <a:r>
              <a:rPr lang="en-US" altLang="zh-CN" b="1">
                <a:solidFill>
                  <a:schemeClr val="bg2"/>
                </a:solidFill>
                <a:latin typeface="Arial" panose="020B0604020202020204" pitchFamily="34" charset="0"/>
                <a:ea typeface="宋体" panose="02010600030101010101" pitchFamily="2" charset="-122"/>
              </a:rPr>
              <a:t>Redo log</a:t>
            </a:r>
            <a:br>
              <a:rPr lang="en-US" altLang="zh-CN" b="1">
                <a:solidFill>
                  <a:schemeClr val="bg2"/>
                </a:solidFill>
                <a:latin typeface="Arial" panose="020B0604020202020204" pitchFamily="34" charset="0"/>
                <a:ea typeface="宋体" panose="02010600030101010101" pitchFamily="2" charset="-122"/>
              </a:rPr>
            </a:br>
            <a:r>
              <a:rPr lang="en-US" altLang="zh-CN" b="1">
                <a:solidFill>
                  <a:schemeClr val="bg2"/>
                </a:solidFill>
                <a:latin typeface="Arial" panose="020B0604020202020204" pitchFamily="34" charset="0"/>
                <a:ea typeface="宋体" panose="02010600030101010101" pitchFamily="2" charset="-122"/>
              </a:rPr>
              <a:t>buffer cache</a:t>
            </a:r>
          </a:p>
        </p:txBody>
      </p:sp>
      <p:sp>
        <p:nvSpPr>
          <p:cNvPr id="56330" name="矩形 9432"/>
          <p:cNvSpPr/>
          <p:nvPr/>
        </p:nvSpPr>
        <p:spPr>
          <a:xfrm>
            <a:off x="3157538" y="1574800"/>
            <a:ext cx="1573212" cy="1614488"/>
          </a:xfrm>
          <a:prstGeom prst="rect">
            <a:avLst/>
          </a:prstGeom>
          <a:solidFill>
            <a:srgbClr val="FFE88A"/>
          </a:solidFill>
          <a:ln w="12700">
            <a:noFill/>
          </a:ln>
        </p:spPr>
        <p:txBody>
          <a:bodyPr wrap="none" lIns="92075" tIns="46038" rIns="92075" bIns="46038" anchor="ctr" anchorCtr="0"/>
          <a:lstStyle/>
          <a:p>
            <a:pPr algn="ctr" defTabSz="822325" eaLnBrk="0" hangingPunct="0">
              <a:spcBef>
                <a:spcPct val="50000"/>
              </a:spcBef>
            </a:pPr>
            <a:endParaRPr lang="zh-CN" altLang="en-US" b="1" dirty="0">
              <a:solidFill>
                <a:schemeClr val="bg2"/>
              </a:solidFill>
              <a:latin typeface="Arial" panose="020B0604020202020204" pitchFamily="34" charset="0"/>
              <a:ea typeface="宋体" panose="02010600030101010101" pitchFamily="2" charset="-122"/>
            </a:endParaRPr>
          </a:p>
          <a:p>
            <a:pPr algn="ctr" defTabSz="822325" eaLnBrk="0" hangingPunct="0">
              <a:spcBef>
                <a:spcPct val="50000"/>
              </a:spcBef>
            </a:pPr>
            <a:endParaRPr lang="zh-CN" altLang="en-US" b="1" dirty="0">
              <a:solidFill>
                <a:schemeClr val="bg2"/>
              </a:solidFill>
              <a:latin typeface="Arial" panose="020B0604020202020204" pitchFamily="34" charset="0"/>
              <a:ea typeface="宋体" panose="02010600030101010101" pitchFamily="2" charset="-122"/>
            </a:endParaRPr>
          </a:p>
          <a:p>
            <a:pPr algn="ctr" defTabSz="822325" eaLnBrk="0" hangingPunct="0">
              <a:spcBef>
                <a:spcPct val="50000"/>
              </a:spcBef>
            </a:pPr>
            <a:r>
              <a:rPr lang="en-US" altLang="zh-CN" b="1">
                <a:solidFill>
                  <a:schemeClr val="bg2"/>
                </a:solidFill>
                <a:latin typeface="Arial" panose="020B0604020202020204" pitchFamily="34" charset="0"/>
                <a:ea typeface="宋体" panose="02010600030101010101" pitchFamily="2" charset="-122"/>
              </a:rPr>
              <a:t>Shared pool</a:t>
            </a:r>
          </a:p>
          <a:p>
            <a:pPr algn="ctr" defTabSz="822325" eaLnBrk="0" hangingPunct="0">
              <a:spcBef>
                <a:spcPct val="50000"/>
              </a:spcBef>
            </a:pPr>
            <a:endParaRPr lang="en-US" altLang="zh-CN" b="1">
              <a:solidFill>
                <a:schemeClr val="bg2"/>
              </a:solidFill>
              <a:latin typeface="Arial" panose="020B0604020202020204" pitchFamily="34" charset="0"/>
              <a:ea typeface="宋体" panose="02010600030101010101" pitchFamily="2" charset="-122"/>
            </a:endParaRPr>
          </a:p>
          <a:p>
            <a:pPr algn="ctr" defTabSz="822325" eaLnBrk="0" hangingPunct="0">
              <a:spcBef>
                <a:spcPct val="50000"/>
              </a:spcBef>
            </a:pPr>
            <a:endParaRPr lang="en-US" altLang="zh-CN" b="1">
              <a:solidFill>
                <a:schemeClr val="bg2"/>
              </a:solidFill>
              <a:latin typeface="Arial" panose="020B0604020202020204" pitchFamily="34" charset="0"/>
              <a:ea typeface="宋体" panose="02010600030101010101" pitchFamily="2" charset="-122"/>
            </a:endParaRPr>
          </a:p>
          <a:p>
            <a:pPr algn="ctr" defTabSz="822325" eaLnBrk="0" hangingPunct="0">
              <a:spcBef>
                <a:spcPct val="50000"/>
              </a:spcBef>
            </a:pPr>
            <a:endParaRPr lang="en-US" altLang="zh-CN" b="1">
              <a:solidFill>
                <a:schemeClr val="bg2"/>
              </a:solidFill>
              <a:latin typeface="Arial" panose="020B0604020202020204" pitchFamily="34" charset="0"/>
              <a:ea typeface="宋体" panose="02010600030101010101" pitchFamily="2" charset="-122"/>
            </a:endParaRPr>
          </a:p>
          <a:p>
            <a:pPr algn="ctr" defTabSz="822325" eaLnBrk="0" hangingPunct="0">
              <a:spcBef>
                <a:spcPct val="50000"/>
              </a:spcBef>
            </a:pPr>
            <a:endParaRPr lang="en-US" altLang="zh-CN" b="1">
              <a:solidFill>
                <a:schemeClr val="bg2"/>
              </a:solidFill>
              <a:latin typeface="Arial" panose="020B0604020202020204" pitchFamily="34" charset="0"/>
              <a:ea typeface="宋体" panose="02010600030101010101" pitchFamily="2" charset="-122"/>
            </a:endParaRPr>
          </a:p>
          <a:p>
            <a:pPr algn="ctr" defTabSz="822325" eaLnBrk="0" hangingPunct="0">
              <a:spcBef>
                <a:spcPct val="50000"/>
              </a:spcBef>
            </a:pPr>
            <a:endParaRPr lang="zh-CN" altLang="en-US" b="1" dirty="0">
              <a:solidFill>
                <a:schemeClr val="bg2"/>
              </a:solidFill>
              <a:latin typeface="Arial" panose="020B0604020202020204" pitchFamily="34" charset="0"/>
              <a:ea typeface="宋体" panose="02010600030101010101" pitchFamily="2" charset="-122"/>
            </a:endParaRPr>
          </a:p>
        </p:txBody>
      </p:sp>
      <p:sp>
        <p:nvSpPr>
          <p:cNvPr id="56331" name="矩形 9433"/>
          <p:cNvSpPr/>
          <p:nvPr/>
        </p:nvSpPr>
        <p:spPr>
          <a:xfrm>
            <a:off x="3278188" y="2611438"/>
            <a:ext cx="1327150" cy="539750"/>
          </a:xfrm>
          <a:prstGeom prst="rect">
            <a:avLst/>
          </a:prstGeom>
          <a:solidFill>
            <a:srgbClr val="FF9BCE"/>
          </a:solidFill>
          <a:ln w="12700">
            <a:noFill/>
          </a:ln>
        </p:spPr>
        <p:txBody>
          <a:bodyPr wrap="none" lIns="92075" tIns="46038" rIns="92075" bIns="46038" anchor="ctr" anchorCtr="0"/>
          <a:lstStyle/>
          <a:p>
            <a:pPr algn="ctr" defTabSz="822325" eaLnBrk="0" hangingPunct="0">
              <a:spcBef>
                <a:spcPct val="50000"/>
              </a:spcBef>
            </a:pPr>
            <a:r>
              <a:rPr lang="en-US" altLang="zh-CN" b="1">
                <a:solidFill>
                  <a:schemeClr val="bg2"/>
                </a:solidFill>
                <a:latin typeface="Arial" panose="020B0604020202020204" pitchFamily="34" charset="0"/>
                <a:ea typeface="宋体" panose="02010600030101010101" pitchFamily="2" charset="-122"/>
              </a:rPr>
              <a:t>Data </a:t>
            </a:r>
            <a:r>
              <a:rPr lang="en-US" altLang="zh-CN" b="1" err="1">
                <a:solidFill>
                  <a:schemeClr val="bg2"/>
                </a:solidFill>
                <a:latin typeface="Arial" panose="020B0604020202020204" pitchFamily="34" charset="0"/>
                <a:ea typeface="宋体" panose="02010600030101010101" pitchFamily="2" charset="-122"/>
              </a:rPr>
              <a:t>Dict</a:t>
            </a:r>
            <a:r>
              <a:rPr lang="en-US" altLang="zh-CN" b="1">
                <a:solidFill>
                  <a:schemeClr val="bg2"/>
                </a:solidFill>
                <a:latin typeface="Arial" panose="020B0604020202020204" pitchFamily="34" charset="0"/>
                <a:ea typeface="宋体" panose="02010600030101010101" pitchFamily="2" charset="-122"/>
              </a:rPr>
              <a:t>.</a:t>
            </a:r>
            <a:br>
              <a:rPr lang="en-US" altLang="zh-CN" b="1">
                <a:solidFill>
                  <a:schemeClr val="bg2"/>
                </a:solidFill>
                <a:latin typeface="Arial" panose="020B0604020202020204" pitchFamily="34" charset="0"/>
                <a:ea typeface="宋体" panose="02010600030101010101" pitchFamily="2" charset="-122"/>
              </a:rPr>
            </a:br>
            <a:r>
              <a:rPr lang="en-US" altLang="zh-CN" b="1">
                <a:solidFill>
                  <a:schemeClr val="bg2"/>
                </a:solidFill>
                <a:latin typeface="Arial" panose="020B0604020202020204" pitchFamily="34" charset="0"/>
                <a:ea typeface="宋体" panose="02010600030101010101" pitchFamily="2" charset="-122"/>
              </a:rPr>
              <a:t>cache</a:t>
            </a:r>
          </a:p>
        </p:txBody>
      </p:sp>
      <p:sp>
        <p:nvSpPr>
          <p:cNvPr id="56332" name="矩形 9434"/>
          <p:cNvSpPr/>
          <p:nvPr/>
        </p:nvSpPr>
        <p:spPr>
          <a:xfrm>
            <a:off x="3278188" y="2003425"/>
            <a:ext cx="1327150" cy="538163"/>
          </a:xfrm>
          <a:prstGeom prst="rect">
            <a:avLst/>
          </a:prstGeom>
          <a:solidFill>
            <a:srgbClr val="FF9BCE"/>
          </a:solidFill>
          <a:ln w="12700">
            <a:noFill/>
          </a:ln>
        </p:spPr>
        <p:txBody>
          <a:bodyPr wrap="none" lIns="92075" tIns="46038" rIns="92075" bIns="46038" anchor="ctr" anchorCtr="0"/>
          <a:lstStyle/>
          <a:p>
            <a:pPr algn="ctr" defTabSz="822325" eaLnBrk="0" hangingPunct="0"/>
            <a:r>
              <a:rPr lang="en-US" altLang="zh-CN" b="1">
                <a:solidFill>
                  <a:schemeClr val="bg2"/>
                </a:solidFill>
                <a:latin typeface="Arial" panose="020B0604020202020204" pitchFamily="34" charset="0"/>
                <a:ea typeface="宋体" panose="02010600030101010101" pitchFamily="2" charset="-122"/>
              </a:rPr>
              <a:t>Library</a:t>
            </a:r>
          </a:p>
          <a:p>
            <a:pPr algn="ctr" defTabSz="822325" eaLnBrk="0" hangingPunct="0"/>
            <a:r>
              <a:rPr lang="en-US" altLang="zh-CN" b="1">
                <a:solidFill>
                  <a:schemeClr val="bg2"/>
                </a:solidFill>
                <a:latin typeface="Arial" panose="020B0604020202020204" pitchFamily="34" charset="0"/>
                <a:ea typeface="宋体" panose="02010600030101010101" pitchFamily="2" charset="-122"/>
              </a:rPr>
              <a:t>cache</a:t>
            </a:r>
          </a:p>
        </p:txBody>
      </p:sp>
      <p:sp>
        <p:nvSpPr>
          <p:cNvPr id="56333" name="椭圆 9437"/>
          <p:cNvSpPr/>
          <p:nvPr/>
        </p:nvSpPr>
        <p:spPr>
          <a:xfrm>
            <a:off x="4603750" y="3348038"/>
            <a:ext cx="723900" cy="427037"/>
          </a:xfrm>
          <a:prstGeom prst="ellipse">
            <a:avLst/>
          </a:prstGeom>
          <a:solidFill>
            <a:srgbClr val="FFE88A"/>
          </a:solidFill>
          <a:ln w="12700">
            <a:noFill/>
          </a:ln>
        </p:spPr>
        <p:txBody>
          <a:bodyPr wrap="none" lIns="92075" tIns="46038" rIns="92075" bIns="46038" anchor="ctr" anchorCtr="0"/>
          <a:lstStyle/>
          <a:p>
            <a:pPr algn="ctr" defTabSz="822325" eaLnBrk="0" hangingPunct="0">
              <a:spcBef>
                <a:spcPct val="50000"/>
              </a:spcBef>
            </a:pPr>
            <a:r>
              <a:rPr lang="en-US" altLang="zh-CN" b="1">
                <a:solidFill>
                  <a:schemeClr val="bg2"/>
                </a:solidFill>
                <a:latin typeface="Arial" panose="020B0604020202020204" pitchFamily="34" charset="0"/>
                <a:ea typeface="宋体" panose="02010600030101010101" pitchFamily="2" charset="-122"/>
              </a:rPr>
              <a:t>DBWR</a:t>
            </a:r>
          </a:p>
        </p:txBody>
      </p:sp>
      <p:sp>
        <p:nvSpPr>
          <p:cNvPr id="56334" name="椭圆 9438"/>
          <p:cNvSpPr/>
          <p:nvPr/>
        </p:nvSpPr>
        <p:spPr>
          <a:xfrm>
            <a:off x="3795713" y="3348038"/>
            <a:ext cx="723900" cy="427037"/>
          </a:xfrm>
          <a:prstGeom prst="ellipse">
            <a:avLst/>
          </a:prstGeom>
          <a:solidFill>
            <a:srgbClr val="FFE88A"/>
          </a:solidFill>
          <a:ln w="12700">
            <a:noFill/>
          </a:ln>
        </p:spPr>
        <p:txBody>
          <a:bodyPr wrap="none" lIns="92075" tIns="46038" rIns="92075" bIns="46038" anchor="ctr" anchorCtr="0"/>
          <a:lstStyle/>
          <a:p>
            <a:pPr algn="ctr" defTabSz="822325" eaLnBrk="0" hangingPunct="0">
              <a:spcBef>
                <a:spcPct val="50000"/>
              </a:spcBef>
            </a:pPr>
            <a:r>
              <a:rPr lang="en-US" altLang="zh-CN" b="1">
                <a:solidFill>
                  <a:schemeClr val="bg2"/>
                </a:solidFill>
                <a:latin typeface="Arial" panose="020B0604020202020204" pitchFamily="34" charset="0"/>
                <a:ea typeface="宋体" panose="02010600030101010101" pitchFamily="2" charset="-122"/>
              </a:rPr>
              <a:t>SMON</a:t>
            </a:r>
          </a:p>
        </p:txBody>
      </p:sp>
      <p:sp>
        <p:nvSpPr>
          <p:cNvPr id="56335" name="椭圆 9439"/>
          <p:cNvSpPr/>
          <p:nvPr/>
        </p:nvSpPr>
        <p:spPr>
          <a:xfrm>
            <a:off x="2990850" y="3348038"/>
            <a:ext cx="723900" cy="427037"/>
          </a:xfrm>
          <a:prstGeom prst="ellipse">
            <a:avLst/>
          </a:prstGeom>
          <a:solidFill>
            <a:srgbClr val="FFE88A"/>
          </a:solidFill>
          <a:ln w="12700">
            <a:noFill/>
          </a:ln>
        </p:spPr>
        <p:txBody>
          <a:bodyPr wrap="none" lIns="92075" tIns="46038" rIns="92075" bIns="46038" anchor="ctr" anchorCtr="0"/>
          <a:lstStyle/>
          <a:p>
            <a:pPr algn="ctr" defTabSz="822325" eaLnBrk="0" hangingPunct="0">
              <a:spcBef>
                <a:spcPct val="50000"/>
              </a:spcBef>
            </a:pPr>
            <a:r>
              <a:rPr lang="en-US" altLang="zh-CN" b="1">
                <a:solidFill>
                  <a:schemeClr val="bg2"/>
                </a:solidFill>
                <a:latin typeface="Arial" panose="020B0604020202020204" pitchFamily="34" charset="0"/>
                <a:ea typeface="宋体" panose="02010600030101010101" pitchFamily="2" charset="-122"/>
              </a:rPr>
              <a:t>PMON</a:t>
            </a:r>
          </a:p>
        </p:txBody>
      </p:sp>
      <p:sp>
        <p:nvSpPr>
          <p:cNvPr id="56336" name="椭圆 9440"/>
          <p:cNvSpPr/>
          <p:nvPr/>
        </p:nvSpPr>
        <p:spPr>
          <a:xfrm>
            <a:off x="6203950" y="3348038"/>
            <a:ext cx="719138" cy="427037"/>
          </a:xfrm>
          <a:prstGeom prst="ellipse">
            <a:avLst/>
          </a:prstGeom>
          <a:solidFill>
            <a:srgbClr val="FFE88A"/>
          </a:solidFill>
          <a:ln w="12700">
            <a:noFill/>
          </a:ln>
        </p:spPr>
        <p:txBody>
          <a:bodyPr wrap="none" lIns="92075" tIns="46038" rIns="92075" bIns="46038" anchor="ctr" anchorCtr="0"/>
          <a:lstStyle/>
          <a:p>
            <a:pPr algn="ctr" defTabSz="822325" eaLnBrk="0" hangingPunct="0">
              <a:spcBef>
                <a:spcPct val="50000"/>
              </a:spcBef>
            </a:pPr>
            <a:r>
              <a:rPr lang="en-US" altLang="zh-CN" b="1">
                <a:solidFill>
                  <a:schemeClr val="bg2"/>
                </a:solidFill>
                <a:latin typeface="Arial" panose="020B0604020202020204" pitchFamily="34" charset="0"/>
                <a:ea typeface="宋体" panose="02010600030101010101" pitchFamily="2" charset="-122"/>
              </a:rPr>
              <a:t>CKPT</a:t>
            </a:r>
          </a:p>
        </p:txBody>
      </p:sp>
      <p:sp>
        <p:nvSpPr>
          <p:cNvPr id="56337" name="椭圆 9441"/>
          <p:cNvSpPr/>
          <p:nvPr/>
        </p:nvSpPr>
        <p:spPr>
          <a:xfrm>
            <a:off x="5394325" y="3348038"/>
            <a:ext cx="723900" cy="427037"/>
          </a:xfrm>
          <a:prstGeom prst="ellipse">
            <a:avLst/>
          </a:prstGeom>
          <a:solidFill>
            <a:srgbClr val="FFE88A"/>
          </a:solidFill>
          <a:ln w="12700">
            <a:noFill/>
          </a:ln>
        </p:spPr>
        <p:txBody>
          <a:bodyPr wrap="none" lIns="92075" tIns="46038" rIns="92075" bIns="46038" anchor="ctr" anchorCtr="0"/>
          <a:lstStyle/>
          <a:p>
            <a:pPr algn="ctr" defTabSz="822325" eaLnBrk="0" hangingPunct="0">
              <a:spcBef>
                <a:spcPct val="50000"/>
              </a:spcBef>
            </a:pPr>
            <a:r>
              <a:rPr lang="en-US" altLang="zh-CN" b="1">
                <a:solidFill>
                  <a:schemeClr val="bg2"/>
                </a:solidFill>
                <a:latin typeface="Arial" panose="020B0604020202020204" pitchFamily="34" charset="0"/>
                <a:ea typeface="宋体" panose="02010600030101010101" pitchFamily="2" charset="-122"/>
              </a:rPr>
              <a:t>LGWR</a:t>
            </a:r>
          </a:p>
        </p:txBody>
      </p:sp>
      <p:sp>
        <p:nvSpPr>
          <p:cNvPr id="56338" name="椭圆 9442"/>
          <p:cNvSpPr/>
          <p:nvPr/>
        </p:nvSpPr>
        <p:spPr>
          <a:xfrm>
            <a:off x="7018338" y="3348038"/>
            <a:ext cx="719137" cy="427037"/>
          </a:xfrm>
          <a:prstGeom prst="ellipse">
            <a:avLst/>
          </a:prstGeom>
          <a:solidFill>
            <a:srgbClr val="FFE88A"/>
          </a:solidFill>
          <a:ln w="12700">
            <a:noFill/>
          </a:ln>
        </p:spPr>
        <p:txBody>
          <a:bodyPr wrap="none" lIns="92075" tIns="46038" rIns="92075" bIns="46038" anchor="ctr" anchorCtr="0"/>
          <a:lstStyle/>
          <a:p>
            <a:pPr algn="ctr" defTabSz="822325" eaLnBrk="0" hangingPunct="0">
              <a:spcBef>
                <a:spcPct val="50000"/>
              </a:spcBef>
            </a:pPr>
            <a:r>
              <a:rPr lang="en-US" altLang="zh-CN" b="1">
                <a:solidFill>
                  <a:schemeClr val="bg2"/>
                </a:solidFill>
                <a:latin typeface="Arial" panose="020B0604020202020204" pitchFamily="34" charset="0"/>
                <a:ea typeface="宋体" panose="02010600030101010101" pitchFamily="2" charset="-122"/>
              </a:rPr>
              <a:t>Others</a:t>
            </a:r>
          </a:p>
        </p:txBody>
      </p:sp>
      <p:sp>
        <p:nvSpPr>
          <p:cNvPr id="56339" name="椭圆 9444"/>
          <p:cNvSpPr/>
          <p:nvPr/>
        </p:nvSpPr>
        <p:spPr>
          <a:xfrm>
            <a:off x="1212850" y="1235075"/>
            <a:ext cx="1295400" cy="762000"/>
          </a:xfrm>
          <a:prstGeom prst="ellipse">
            <a:avLst/>
          </a:prstGeom>
          <a:solidFill>
            <a:srgbClr val="FFE88A"/>
          </a:solidFill>
          <a:ln w="12700">
            <a:noFill/>
          </a:ln>
        </p:spPr>
        <p:txBody>
          <a:bodyPr wrap="none" lIns="92075" tIns="46038" rIns="92075" bIns="46038" anchor="ctr" anchorCtr="0"/>
          <a:lstStyle/>
          <a:p>
            <a:pPr algn="ctr" defTabSz="822325" eaLnBrk="0" hangingPunct="0">
              <a:spcBef>
                <a:spcPct val="50000"/>
              </a:spcBef>
            </a:pPr>
            <a:r>
              <a:rPr lang="en-US" altLang="zh-CN" b="1">
                <a:solidFill>
                  <a:schemeClr val="bg2"/>
                </a:solidFill>
                <a:latin typeface="Arial" panose="020B0604020202020204" pitchFamily="34" charset="0"/>
                <a:ea typeface="宋体" panose="02010600030101010101" pitchFamily="2" charset="-122"/>
              </a:rPr>
              <a:t>User</a:t>
            </a:r>
            <a:br>
              <a:rPr lang="en-US" altLang="zh-CN" b="1">
                <a:solidFill>
                  <a:schemeClr val="bg2"/>
                </a:solidFill>
                <a:latin typeface="Arial" panose="020B0604020202020204" pitchFamily="34" charset="0"/>
                <a:ea typeface="宋体" panose="02010600030101010101" pitchFamily="2" charset="-122"/>
              </a:rPr>
            </a:br>
            <a:r>
              <a:rPr lang="en-US" altLang="zh-CN" b="1">
                <a:solidFill>
                  <a:schemeClr val="bg2"/>
                </a:solidFill>
                <a:latin typeface="Arial" panose="020B0604020202020204" pitchFamily="34" charset="0"/>
                <a:ea typeface="宋体" panose="02010600030101010101" pitchFamily="2" charset="-122"/>
              </a:rPr>
              <a:t>process</a:t>
            </a:r>
          </a:p>
        </p:txBody>
      </p:sp>
      <p:sp>
        <p:nvSpPr>
          <p:cNvPr id="56340" name="椭圆 9446"/>
          <p:cNvSpPr/>
          <p:nvPr/>
        </p:nvSpPr>
        <p:spPr>
          <a:xfrm>
            <a:off x="1217613" y="2446338"/>
            <a:ext cx="1295400" cy="762000"/>
          </a:xfrm>
          <a:prstGeom prst="ellipse">
            <a:avLst/>
          </a:prstGeom>
          <a:solidFill>
            <a:srgbClr val="FF9BCE"/>
          </a:solidFill>
          <a:ln w="12700" cap="flat" cmpd="sng">
            <a:solidFill>
              <a:schemeClr val="bg2"/>
            </a:solidFill>
            <a:prstDash val="solid"/>
            <a:round/>
            <a:headEnd type="none" w="med" len="med"/>
            <a:tailEnd type="none" w="med" len="med"/>
          </a:ln>
        </p:spPr>
        <p:txBody>
          <a:bodyPr wrap="none" lIns="92075" tIns="46038" rIns="92075" bIns="46038" anchor="ctr" anchorCtr="0"/>
          <a:lstStyle/>
          <a:p>
            <a:pPr algn="ctr" defTabSz="822325" eaLnBrk="0" hangingPunct="0"/>
            <a:r>
              <a:rPr lang="en-US" altLang="zh-CN" b="1">
                <a:solidFill>
                  <a:schemeClr val="bg2"/>
                </a:solidFill>
                <a:latin typeface="Arial" panose="020B0604020202020204" pitchFamily="34" charset="0"/>
                <a:ea typeface="宋体" panose="02010600030101010101" pitchFamily="2" charset="-122"/>
              </a:rPr>
              <a:t>Server</a:t>
            </a:r>
            <a:br>
              <a:rPr lang="en-US" altLang="zh-CN" b="1">
                <a:solidFill>
                  <a:schemeClr val="bg2"/>
                </a:solidFill>
                <a:latin typeface="Arial" panose="020B0604020202020204" pitchFamily="34" charset="0"/>
                <a:ea typeface="宋体" panose="02010600030101010101" pitchFamily="2" charset="-122"/>
              </a:rPr>
            </a:br>
            <a:r>
              <a:rPr lang="en-US" altLang="zh-CN" b="1">
                <a:solidFill>
                  <a:schemeClr val="bg2"/>
                </a:solidFill>
                <a:latin typeface="Arial" panose="020B0604020202020204" pitchFamily="34" charset="0"/>
                <a:ea typeface="宋体" panose="02010600030101010101" pitchFamily="2" charset="-122"/>
              </a:rPr>
              <a:t>process</a:t>
            </a:r>
          </a:p>
        </p:txBody>
      </p:sp>
      <p:sp>
        <p:nvSpPr>
          <p:cNvPr id="56341" name="矩形 9447"/>
          <p:cNvSpPr/>
          <p:nvPr/>
        </p:nvSpPr>
        <p:spPr>
          <a:xfrm>
            <a:off x="2044700" y="3084513"/>
            <a:ext cx="592138" cy="311150"/>
          </a:xfrm>
          <a:prstGeom prst="rect">
            <a:avLst/>
          </a:prstGeom>
          <a:solidFill>
            <a:srgbClr val="95CAFF"/>
          </a:solidFill>
          <a:ln w="25400">
            <a:noFill/>
          </a:ln>
        </p:spPr>
        <p:txBody>
          <a:bodyPr wrap="none" lIns="92075" tIns="46038" rIns="92075" bIns="46038" anchor="ctr" anchorCtr="0"/>
          <a:lstStyle/>
          <a:p>
            <a:pPr algn="ctr" defTabSz="822325" eaLnBrk="0" hangingPunct="0">
              <a:spcBef>
                <a:spcPct val="50000"/>
              </a:spcBef>
            </a:pPr>
            <a:r>
              <a:rPr lang="en-US" altLang="zh-CN" sz="1800" b="1">
                <a:solidFill>
                  <a:schemeClr val="bg2"/>
                </a:solidFill>
                <a:latin typeface="Arial" panose="020B0604020202020204" pitchFamily="34" charset="0"/>
                <a:ea typeface="宋体" panose="02010600030101010101" pitchFamily="2" charset="-122"/>
              </a:rPr>
              <a:t>PGA</a:t>
            </a:r>
          </a:p>
        </p:txBody>
      </p:sp>
      <p:grpSp>
        <p:nvGrpSpPr>
          <p:cNvPr id="56342" name="组合 9606"/>
          <p:cNvGrpSpPr/>
          <p:nvPr/>
        </p:nvGrpSpPr>
        <p:grpSpPr>
          <a:xfrm>
            <a:off x="6943725" y="4338638"/>
            <a:ext cx="1252538" cy="885825"/>
            <a:chOff x="1069" y="1183"/>
            <a:chExt cx="532" cy="412"/>
          </a:xfrm>
        </p:grpSpPr>
        <p:sp>
          <p:nvSpPr>
            <p:cNvPr id="56343" name="矩形 9607"/>
            <p:cNvSpPr/>
            <p:nvPr/>
          </p:nvSpPr>
          <p:spPr>
            <a:xfrm>
              <a:off x="1069" y="1267"/>
              <a:ext cx="532" cy="246"/>
            </a:xfrm>
            <a:prstGeom prst="rect">
              <a:avLst/>
            </a:prstGeom>
            <a:solidFill>
              <a:srgbClr val="3366FF"/>
            </a:solidFill>
            <a:ln w="9525">
              <a:noFill/>
            </a:ln>
          </p:spPr>
          <p:txBody>
            <a:bodyPr anchor="t" anchorCtr="0"/>
            <a:lstStyle/>
            <a:p>
              <a:pPr eaLnBrk="0" hangingPunct="0"/>
              <a:endParaRPr lang="zh-CN" altLang="en-US" sz="2400">
                <a:latin typeface="Helvetica" charset="0"/>
              </a:endParaRPr>
            </a:p>
          </p:txBody>
        </p:sp>
        <p:sp>
          <p:nvSpPr>
            <p:cNvPr id="56344" name="椭圆 9608"/>
            <p:cNvSpPr/>
            <p:nvPr/>
          </p:nvSpPr>
          <p:spPr>
            <a:xfrm>
              <a:off x="1069" y="1183"/>
              <a:ext cx="532" cy="158"/>
            </a:xfrm>
            <a:prstGeom prst="ellipse">
              <a:avLst/>
            </a:prstGeom>
            <a:solidFill>
              <a:srgbClr val="6699FF"/>
            </a:solidFill>
            <a:ln w="9525">
              <a:noFill/>
            </a:ln>
          </p:spPr>
          <p:txBody>
            <a:bodyPr anchor="t" anchorCtr="0"/>
            <a:lstStyle/>
            <a:p>
              <a:pPr eaLnBrk="0" hangingPunct="0"/>
              <a:endParaRPr lang="zh-CN" altLang="en-US" sz="2400">
                <a:latin typeface="Helvetica" charset="0"/>
              </a:endParaRPr>
            </a:p>
          </p:txBody>
        </p:sp>
        <p:sp>
          <p:nvSpPr>
            <p:cNvPr id="56345" name="椭圆 9609"/>
            <p:cNvSpPr/>
            <p:nvPr/>
          </p:nvSpPr>
          <p:spPr>
            <a:xfrm>
              <a:off x="1069" y="1437"/>
              <a:ext cx="532" cy="158"/>
            </a:xfrm>
            <a:prstGeom prst="ellipse">
              <a:avLst/>
            </a:prstGeom>
            <a:solidFill>
              <a:srgbClr val="3366FF"/>
            </a:solidFill>
            <a:ln w="9525">
              <a:noFill/>
            </a:ln>
          </p:spPr>
          <p:txBody>
            <a:bodyPr anchor="t" anchorCtr="0"/>
            <a:lstStyle/>
            <a:p>
              <a:pPr eaLnBrk="0" hangingPunct="0"/>
              <a:endParaRPr lang="zh-CN" altLang="en-US" sz="2400">
                <a:latin typeface="Helvetica" charset="0"/>
              </a:endParaRPr>
            </a:p>
          </p:txBody>
        </p:sp>
      </p:grpSp>
      <p:grpSp>
        <p:nvGrpSpPr>
          <p:cNvPr id="56346" name="组合 9610"/>
          <p:cNvGrpSpPr/>
          <p:nvPr/>
        </p:nvGrpSpPr>
        <p:grpSpPr>
          <a:xfrm>
            <a:off x="2571750" y="4338638"/>
            <a:ext cx="1254125" cy="1619250"/>
            <a:chOff x="1426" y="2774"/>
            <a:chExt cx="790" cy="1020"/>
          </a:xfrm>
        </p:grpSpPr>
        <p:grpSp>
          <p:nvGrpSpPr>
            <p:cNvPr id="56347" name="组合 9602"/>
            <p:cNvGrpSpPr/>
            <p:nvPr/>
          </p:nvGrpSpPr>
          <p:grpSpPr>
            <a:xfrm>
              <a:off x="1427" y="3236"/>
              <a:ext cx="789" cy="558"/>
              <a:chOff x="1069" y="1183"/>
              <a:chExt cx="532" cy="412"/>
            </a:xfrm>
          </p:grpSpPr>
          <p:sp>
            <p:nvSpPr>
              <p:cNvPr id="56348" name="矩形 9603"/>
              <p:cNvSpPr/>
              <p:nvPr/>
            </p:nvSpPr>
            <p:spPr>
              <a:xfrm>
                <a:off x="1069" y="1267"/>
                <a:ext cx="532" cy="246"/>
              </a:xfrm>
              <a:prstGeom prst="rect">
                <a:avLst/>
              </a:prstGeom>
              <a:solidFill>
                <a:srgbClr val="3366FF"/>
              </a:solidFill>
              <a:ln w="9525">
                <a:noFill/>
              </a:ln>
            </p:spPr>
            <p:txBody>
              <a:bodyPr anchor="t" anchorCtr="0"/>
              <a:lstStyle/>
              <a:p>
                <a:pPr eaLnBrk="0" hangingPunct="0"/>
                <a:endParaRPr lang="zh-CN" altLang="en-US" sz="2400">
                  <a:latin typeface="Helvetica" charset="0"/>
                </a:endParaRPr>
              </a:p>
            </p:txBody>
          </p:sp>
          <p:sp>
            <p:nvSpPr>
              <p:cNvPr id="56349" name="椭圆 9604"/>
              <p:cNvSpPr/>
              <p:nvPr/>
            </p:nvSpPr>
            <p:spPr>
              <a:xfrm>
                <a:off x="1069" y="1183"/>
                <a:ext cx="532" cy="158"/>
              </a:xfrm>
              <a:prstGeom prst="ellipse">
                <a:avLst/>
              </a:prstGeom>
              <a:solidFill>
                <a:srgbClr val="6699FF"/>
              </a:solidFill>
              <a:ln w="9525">
                <a:noFill/>
              </a:ln>
            </p:spPr>
            <p:txBody>
              <a:bodyPr anchor="t" anchorCtr="0"/>
              <a:lstStyle/>
              <a:p>
                <a:pPr eaLnBrk="0" hangingPunct="0"/>
                <a:endParaRPr lang="zh-CN" altLang="en-US" sz="2400">
                  <a:latin typeface="Helvetica" charset="0"/>
                </a:endParaRPr>
              </a:p>
            </p:txBody>
          </p:sp>
          <p:sp>
            <p:nvSpPr>
              <p:cNvPr id="56350" name="椭圆 9605"/>
              <p:cNvSpPr/>
              <p:nvPr/>
            </p:nvSpPr>
            <p:spPr>
              <a:xfrm>
                <a:off x="1069" y="1437"/>
                <a:ext cx="532" cy="158"/>
              </a:xfrm>
              <a:prstGeom prst="ellipse">
                <a:avLst/>
              </a:prstGeom>
              <a:solidFill>
                <a:srgbClr val="3366FF"/>
              </a:solidFill>
              <a:ln w="9525">
                <a:noFill/>
              </a:ln>
            </p:spPr>
            <p:txBody>
              <a:bodyPr anchor="t" anchorCtr="0"/>
              <a:lstStyle/>
              <a:p>
                <a:pPr eaLnBrk="0" hangingPunct="0"/>
                <a:endParaRPr lang="zh-CN" altLang="en-US" sz="2400">
                  <a:latin typeface="Helvetica" charset="0"/>
                </a:endParaRPr>
              </a:p>
            </p:txBody>
          </p:sp>
        </p:grpSp>
        <p:grpSp>
          <p:nvGrpSpPr>
            <p:cNvPr id="56351" name="组合 9598"/>
            <p:cNvGrpSpPr/>
            <p:nvPr/>
          </p:nvGrpSpPr>
          <p:grpSpPr>
            <a:xfrm>
              <a:off x="1426" y="2774"/>
              <a:ext cx="789" cy="558"/>
              <a:chOff x="1069" y="1183"/>
              <a:chExt cx="532" cy="412"/>
            </a:xfrm>
          </p:grpSpPr>
          <p:sp>
            <p:nvSpPr>
              <p:cNvPr id="56352" name="矩形 9599"/>
              <p:cNvSpPr/>
              <p:nvPr/>
            </p:nvSpPr>
            <p:spPr>
              <a:xfrm>
                <a:off x="1069" y="1267"/>
                <a:ext cx="532" cy="246"/>
              </a:xfrm>
              <a:prstGeom prst="rect">
                <a:avLst/>
              </a:prstGeom>
              <a:solidFill>
                <a:srgbClr val="3366FF"/>
              </a:solidFill>
              <a:ln w="9525">
                <a:noFill/>
              </a:ln>
            </p:spPr>
            <p:txBody>
              <a:bodyPr anchor="t" anchorCtr="0"/>
              <a:lstStyle/>
              <a:p>
                <a:pPr eaLnBrk="0" hangingPunct="0"/>
                <a:endParaRPr lang="zh-CN" altLang="en-US" sz="2400">
                  <a:latin typeface="Helvetica" charset="0"/>
                </a:endParaRPr>
              </a:p>
            </p:txBody>
          </p:sp>
          <p:sp>
            <p:nvSpPr>
              <p:cNvPr id="56353" name="椭圆 9600"/>
              <p:cNvSpPr/>
              <p:nvPr/>
            </p:nvSpPr>
            <p:spPr>
              <a:xfrm>
                <a:off x="1069" y="1183"/>
                <a:ext cx="532" cy="158"/>
              </a:xfrm>
              <a:prstGeom prst="ellipse">
                <a:avLst/>
              </a:prstGeom>
              <a:solidFill>
                <a:srgbClr val="6699FF"/>
              </a:solidFill>
              <a:ln w="9525">
                <a:noFill/>
              </a:ln>
            </p:spPr>
            <p:txBody>
              <a:bodyPr anchor="t" anchorCtr="0"/>
              <a:lstStyle/>
              <a:p>
                <a:pPr eaLnBrk="0" hangingPunct="0"/>
                <a:endParaRPr lang="zh-CN" altLang="en-US" sz="2400">
                  <a:latin typeface="Helvetica" charset="0"/>
                </a:endParaRPr>
              </a:p>
            </p:txBody>
          </p:sp>
          <p:sp>
            <p:nvSpPr>
              <p:cNvPr id="56354" name="椭圆 9601"/>
              <p:cNvSpPr/>
              <p:nvPr/>
            </p:nvSpPr>
            <p:spPr>
              <a:xfrm>
                <a:off x="1069" y="1437"/>
                <a:ext cx="532" cy="158"/>
              </a:xfrm>
              <a:prstGeom prst="ellipse">
                <a:avLst/>
              </a:prstGeom>
              <a:solidFill>
                <a:srgbClr val="3366FF"/>
              </a:solidFill>
              <a:ln w="9525">
                <a:noFill/>
              </a:ln>
            </p:spPr>
            <p:txBody>
              <a:bodyPr anchor="t" anchorCtr="0"/>
              <a:lstStyle/>
              <a:p>
                <a:pPr eaLnBrk="0" hangingPunct="0"/>
                <a:endParaRPr lang="zh-CN" altLang="en-US" sz="2400">
                  <a:latin typeface="Helvetica" charset="0"/>
                </a:endParaRPr>
              </a:p>
            </p:txBody>
          </p:sp>
        </p:grpSp>
      </p:grpSp>
      <p:sp>
        <p:nvSpPr>
          <p:cNvPr id="56355" name="矩形 9426"/>
          <p:cNvSpPr/>
          <p:nvPr/>
        </p:nvSpPr>
        <p:spPr>
          <a:xfrm>
            <a:off x="3905250" y="4276725"/>
            <a:ext cx="2959100" cy="1839913"/>
          </a:xfrm>
          <a:prstGeom prst="rect">
            <a:avLst/>
          </a:prstGeom>
          <a:solidFill>
            <a:srgbClr val="FFE88A"/>
          </a:solidFill>
          <a:ln w="12700">
            <a:noFill/>
          </a:ln>
        </p:spPr>
        <p:txBody>
          <a:bodyPr wrap="none" lIns="92075" tIns="46038" rIns="92075" bIns="46038" anchor="ctr" anchorCtr="0"/>
          <a:lstStyle/>
          <a:p>
            <a:pPr algn="ctr" defTabSz="822325" eaLnBrk="0" hangingPunct="0">
              <a:spcBef>
                <a:spcPct val="50000"/>
              </a:spcBef>
            </a:pPr>
            <a:endParaRPr lang="zh-CN" altLang="en-US" b="1" dirty="0">
              <a:solidFill>
                <a:schemeClr val="bg2"/>
              </a:solidFill>
              <a:latin typeface="Arial" panose="020B0604020202020204" pitchFamily="34" charset="0"/>
              <a:ea typeface="宋体" panose="02010600030101010101" pitchFamily="2" charset="-122"/>
            </a:endParaRPr>
          </a:p>
        </p:txBody>
      </p:sp>
      <p:grpSp>
        <p:nvGrpSpPr>
          <p:cNvPr id="56356" name="组合 9582"/>
          <p:cNvGrpSpPr/>
          <p:nvPr/>
        </p:nvGrpSpPr>
        <p:grpSpPr>
          <a:xfrm>
            <a:off x="4951413" y="4876800"/>
            <a:ext cx="844550" cy="654050"/>
            <a:chOff x="1070" y="1910"/>
            <a:chExt cx="532" cy="412"/>
          </a:xfrm>
        </p:grpSpPr>
        <p:sp>
          <p:nvSpPr>
            <p:cNvPr id="56357" name="矩形 9583"/>
            <p:cNvSpPr/>
            <p:nvPr/>
          </p:nvSpPr>
          <p:spPr>
            <a:xfrm>
              <a:off x="1070" y="1994"/>
              <a:ext cx="532" cy="246"/>
            </a:xfrm>
            <a:prstGeom prst="rect">
              <a:avLst/>
            </a:prstGeom>
            <a:solidFill>
              <a:srgbClr val="969696"/>
            </a:solidFill>
            <a:ln w="9525">
              <a:noFill/>
            </a:ln>
          </p:spPr>
          <p:txBody>
            <a:bodyPr anchor="t" anchorCtr="0"/>
            <a:lstStyle/>
            <a:p>
              <a:pPr eaLnBrk="0" hangingPunct="0"/>
              <a:endParaRPr lang="zh-CN" altLang="en-US" sz="2400">
                <a:latin typeface="Helvetica" charset="0"/>
              </a:endParaRPr>
            </a:p>
          </p:txBody>
        </p:sp>
        <p:sp>
          <p:nvSpPr>
            <p:cNvPr id="56358" name="椭圆 9584"/>
            <p:cNvSpPr/>
            <p:nvPr/>
          </p:nvSpPr>
          <p:spPr>
            <a:xfrm>
              <a:off x="1070" y="1910"/>
              <a:ext cx="532" cy="158"/>
            </a:xfrm>
            <a:prstGeom prst="ellipse">
              <a:avLst/>
            </a:prstGeom>
            <a:solidFill>
              <a:schemeClr val="accent1"/>
            </a:solidFill>
            <a:ln w="9525">
              <a:noFill/>
            </a:ln>
          </p:spPr>
          <p:txBody>
            <a:bodyPr anchor="t" anchorCtr="0"/>
            <a:lstStyle/>
            <a:p>
              <a:pPr eaLnBrk="0" hangingPunct="0"/>
              <a:endParaRPr lang="zh-CN" altLang="en-US" sz="2400">
                <a:latin typeface="Helvetica" charset="0"/>
              </a:endParaRPr>
            </a:p>
          </p:txBody>
        </p:sp>
        <p:sp>
          <p:nvSpPr>
            <p:cNvPr id="56359" name="椭圆 9585"/>
            <p:cNvSpPr/>
            <p:nvPr/>
          </p:nvSpPr>
          <p:spPr>
            <a:xfrm>
              <a:off x="1070" y="2164"/>
              <a:ext cx="532" cy="158"/>
            </a:xfrm>
            <a:prstGeom prst="ellipse">
              <a:avLst/>
            </a:prstGeom>
            <a:solidFill>
              <a:srgbClr val="969696"/>
            </a:solidFill>
            <a:ln w="9525">
              <a:noFill/>
            </a:ln>
          </p:spPr>
          <p:txBody>
            <a:bodyPr anchor="t" anchorCtr="0"/>
            <a:lstStyle/>
            <a:p>
              <a:pPr eaLnBrk="0" hangingPunct="0"/>
              <a:endParaRPr lang="zh-CN" altLang="en-US" sz="2400">
                <a:latin typeface="Helvetica" charset="0"/>
              </a:endParaRPr>
            </a:p>
          </p:txBody>
        </p:sp>
      </p:grpSp>
      <p:grpSp>
        <p:nvGrpSpPr>
          <p:cNvPr id="56360" name="组合 9586"/>
          <p:cNvGrpSpPr/>
          <p:nvPr/>
        </p:nvGrpSpPr>
        <p:grpSpPr>
          <a:xfrm>
            <a:off x="4959350" y="4324350"/>
            <a:ext cx="844550" cy="654050"/>
            <a:chOff x="1070" y="1910"/>
            <a:chExt cx="532" cy="412"/>
          </a:xfrm>
        </p:grpSpPr>
        <p:sp>
          <p:nvSpPr>
            <p:cNvPr id="56361" name="矩形 9587"/>
            <p:cNvSpPr/>
            <p:nvPr/>
          </p:nvSpPr>
          <p:spPr>
            <a:xfrm>
              <a:off x="1070" y="1994"/>
              <a:ext cx="532" cy="246"/>
            </a:xfrm>
            <a:prstGeom prst="rect">
              <a:avLst/>
            </a:prstGeom>
            <a:solidFill>
              <a:srgbClr val="969696"/>
            </a:solidFill>
            <a:ln w="9525">
              <a:noFill/>
            </a:ln>
          </p:spPr>
          <p:txBody>
            <a:bodyPr anchor="t" anchorCtr="0"/>
            <a:lstStyle/>
            <a:p>
              <a:pPr eaLnBrk="0" hangingPunct="0"/>
              <a:endParaRPr lang="zh-CN" altLang="en-US" sz="2400">
                <a:latin typeface="Helvetica" charset="0"/>
              </a:endParaRPr>
            </a:p>
          </p:txBody>
        </p:sp>
        <p:sp>
          <p:nvSpPr>
            <p:cNvPr id="56362" name="椭圆 9588"/>
            <p:cNvSpPr/>
            <p:nvPr/>
          </p:nvSpPr>
          <p:spPr>
            <a:xfrm>
              <a:off x="1070" y="1910"/>
              <a:ext cx="532" cy="158"/>
            </a:xfrm>
            <a:prstGeom prst="ellipse">
              <a:avLst/>
            </a:prstGeom>
            <a:solidFill>
              <a:schemeClr val="accent1"/>
            </a:solidFill>
            <a:ln w="9525">
              <a:noFill/>
            </a:ln>
          </p:spPr>
          <p:txBody>
            <a:bodyPr anchor="t" anchorCtr="0"/>
            <a:lstStyle/>
            <a:p>
              <a:pPr eaLnBrk="0" hangingPunct="0"/>
              <a:endParaRPr lang="zh-CN" altLang="en-US" sz="2400">
                <a:latin typeface="Helvetica" charset="0"/>
              </a:endParaRPr>
            </a:p>
          </p:txBody>
        </p:sp>
        <p:sp>
          <p:nvSpPr>
            <p:cNvPr id="56363" name="椭圆 9589"/>
            <p:cNvSpPr/>
            <p:nvPr/>
          </p:nvSpPr>
          <p:spPr>
            <a:xfrm>
              <a:off x="1070" y="2164"/>
              <a:ext cx="532" cy="158"/>
            </a:xfrm>
            <a:prstGeom prst="ellipse">
              <a:avLst/>
            </a:prstGeom>
            <a:solidFill>
              <a:srgbClr val="969696"/>
            </a:solidFill>
            <a:ln w="9525">
              <a:noFill/>
            </a:ln>
          </p:spPr>
          <p:txBody>
            <a:bodyPr anchor="t" anchorCtr="0"/>
            <a:lstStyle/>
            <a:p>
              <a:pPr eaLnBrk="0" hangingPunct="0"/>
              <a:endParaRPr lang="zh-CN" altLang="en-US" sz="2400">
                <a:latin typeface="Helvetica" charset="0"/>
              </a:endParaRPr>
            </a:p>
          </p:txBody>
        </p:sp>
      </p:grpSp>
      <p:grpSp>
        <p:nvGrpSpPr>
          <p:cNvPr id="56364" name="组合 9578"/>
          <p:cNvGrpSpPr/>
          <p:nvPr/>
        </p:nvGrpSpPr>
        <p:grpSpPr>
          <a:xfrm>
            <a:off x="4030663" y="5403850"/>
            <a:ext cx="844550" cy="654050"/>
            <a:chOff x="1070" y="1910"/>
            <a:chExt cx="532" cy="412"/>
          </a:xfrm>
        </p:grpSpPr>
        <p:sp>
          <p:nvSpPr>
            <p:cNvPr id="56365" name="矩形 9579"/>
            <p:cNvSpPr/>
            <p:nvPr/>
          </p:nvSpPr>
          <p:spPr>
            <a:xfrm>
              <a:off x="1070" y="1994"/>
              <a:ext cx="532" cy="246"/>
            </a:xfrm>
            <a:prstGeom prst="rect">
              <a:avLst/>
            </a:prstGeom>
            <a:solidFill>
              <a:srgbClr val="969696"/>
            </a:solidFill>
            <a:ln w="9525">
              <a:noFill/>
            </a:ln>
          </p:spPr>
          <p:txBody>
            <a:bodyPr anchor="t" anchorCtr="0"/>
            <a:lstStyle/>
            <a:p>
              <a:pPr eaLnBrk="0" hangingPunct="0"/>
              <a:endParaRPr lang="zh-CN" altLang="en-US" sz="2400">
                <a:latin typeface="Helvetica" charset="0"/>
              </a:endParaRPr>
            </a:p>
          </p:txBody>
        </p:sp>
        <p:sp>
          <p:nvSpPr>
            <p:cNvPr id="56366" name="椭圆 9580"/>
            <p:cNvSpPr/>
            <p:nvPr/>
          </p:nvSpPr>
          <p:spPr>
            <a:xfrm>
              <a:off x="1070" y="1910"/>
              <a:ext cx="532" cy="158"/>
            </a:xfrm>
            <a:prstGeom prst="ellipse">
              <a:avLst/>
            </a:prstGeom>
            <a:solidFill>
              <a:schemeClr val="accent1"/>
            </a:solidFill>
            <a:ln w="9525">
              <a:noFill/>
            </a:ln>
          </p:spPr>
          <p:txBody>
            <a:bodyPr anchor="t" anchorCtr="0"/>
            <a:lstStyle/>
            <a:p>
              <a:pPr eaLnBrk="0" hangingPunct="0"/>
              <a:endParaRPr lang="zh-CN" altLang="en-US" sz="2400">
                <a:latin typeface="Helvetica" charset="0"/>
              </a:endParaRPr>
            </a:p>
          </p:txBody>
        </p:sp>
        <p:sp>
          <p:nvSpPr>
            <p:cNvPr id="56367" name="椭圆 9581"/>
            <p:cNvSpPr/>
            <p:nvPr/>
          </p:nvSpPr>
          <p:spPr>
            <a:xfrm>
              <a:off x="1070" y="2164"/>
              <a:ext cx="532" cy="158"/>
            </a:xfrm>
            <a:prstGeom prst="ellipse">
              <a:avLst/>
            </a:prstGeom>
            <a:solidFill>
              <a:srgbClr val="969696"/>
            </a:solidFill>
            <a:ln w="9525">
              <a:noFill/>
            </a:ln>
          </p:spPr>
          <p:txBody>
            <a:bodyPr anchor="t" anchorCtr="0"/>
            <a:lstStyle/>
            <a:p>
              <a:pPr eaLnBrk="0" hangingPunct="0"/>
              <a:endParaRPr lang="zh-CN" altLang="en-US" sz="2400">
                <a:latin typeface="Helvetica" charset="0"/>
              </a:endParaRPr>
            </a:p>
          </p:txBody>
        </p:sp>
      </p:grpSp>
      <p:grpSp>
        <p:nvGrpSpPr>
          <p:cNvPr id="56368" name="组合 9574"/>
          <p:cNvGrpSpPr/>
          <p:nvPr/>
        </p:nvGrpSpPr>
        <p:grpSpPr>
          <a:xfrm>
            <a:off x="4030663" y="4868863"/>
            <a:ext cx="844550" cy="654050"/>
            <a:chOff x="1070" y="1910"/>
            <a:chExt cx="532" cy="412"/>
          </a:xfrm>
        </p:grpSpPr>
        <p:sp>
          <p:nvSpPr>
            <p:cNvPr id="56369" name="矩形 9575"/>
            <p:cNvSpPr/>
            <p:nvPr/>
          </p:nvSpPr>
          <p:spPr>
            <a:xfrm>
              <a:off x="1070" y="1994"/>
              <a:ext cx="532" cy="246"/>
            </a:xfrm>
            <a:prstGeom prst="rect">
              <a:avLst/>
            </a:prstGeom>
            <a:solidFill>
              <a:srgbClr val="969696"/>
            </a:solidFill>
            <a:ln w="9525">
              <a:noFill/>
            </a:ln>
          </p:spPr>
          <p:txBody>
            <a:bodyPr anchor="t" anchorCtr="0"/>
            <a:lstStyle/>
            <a:p>
              <a:pPr eaLnBrk="0" hangingPunct="0"/>
              <a:endParaRPr lang="zh-CN" altLang="en-US" sz="2400">
                <a:latin typeface="Helvetica" charset="0"/>
              </a:endParaRPr>
            </a:p>
          </p:txBody>
        </p:sp>
        <p:sp>
          <p:nvSpPr>
            <p:cNvPr id="56370" name="椭圆 9576"/>
            <p:cNvSpPr/>
            <p:nvPr/>
          </p:nvSpPr>
          <p:spPr>
            <a:xfrm>
              <a:off x="1070" y="1910"/>
              <a:ext cx="532" cy="158"/>
            </a:xfrm>
            <a:prstGeom prst="ellipse">
              <a:avLst/>
            </a:prstGeom>
            <a:solidFill>
              <a:schemeClr val="accent1"/>
            </a:solidFill>
            <a:ln w="9525">
              <a:noFill/>
            </a:ln>
          </p:spPr>
          <p:txBody>
            <a:bodyPr anchor="t" anchorCtr="0"/>
            <a:lstStyle/>
            <a:p>
              <a:pPr eaLnBrk="0" hangingPunct="0"/>
              <a:endParaRPr lang="zh-CN" altLang="en-US" sz="2400">
                <a:latin typeface="Helvetica" charset="0"/>
              </a:endParaRPr>
            </a:p>
          </p:txBody>
        </p:sp>
        <p:sp>
          <p:nvSpPr>
            <p:cNvPr id="56371" name="椭圆 9577"/>
            <p:cNvSpPr/>
            <p:nvPr/>
          </p:nvSpPr>
          <p:spPr>
            <a:xfrm>
              <a:off x="1070" y="2164"/>
              <a:ext cx="532" cy="158"/>
            </a:xfrm>
            <a:prstGeom prst="ellipse">
              <a:avLst/>
            </a:prstGeom>
            <a:solidFill>
              <a:srgbClr val="969696"/>
            </a:solidFill>
            <a:ln w="9525">
              <a:noFill/>
            </a:ln>
          </p:spPr>
          <p:txBody>
            <a:bodyPr anchor="t" anchorCtr="0"/>
            <a:lstStyle/>
            <a:p>
              <a:pPr eaLnBrk="0" hangingPunct="0"/>
              <a:endParaRPr lang="zh-CN" altLang="en-US" sz="2400">
                <a:latin typeface="Helvetica" charset="0"/>
              </a:endParaRPr>
            </a:p>
          </p:txBody>
        </p:sp>
      </p:grpSp>
      <p:grpSp>
        <p:nvGrpSpPr>
          <p:cNvPr id="56372" name="组合 9570"/>
          <p:cNvGrpSpPr/>
          <p:nvPr/>
        </p:nvGrpSpPr>
        <p:grpSpPr>
          <a:xfrm>
            <a:off x="4038600" y="4324350"/>
            <a:ext cx="844550" cy="654050"/>
            <a:chOff x="1070" y="1910"/>
            <a:chExt cx="532" cy="412"/>
          </a:xfrm>
        </p:grpSpPr>
        <p:sp>
          <p:nvSpPr>
            <p:cNvPr id="56373" name="矩形 9571"/>
            <p:cNvSpPr/>
            <p:nvPr/>
          </p:nvSpPr>
          <p:spPr>
            <a:xfrm>
              <a:off x="1070" y="1994"/>
              <a:ext cx="532" cy="246"/>
            </a:xfrm>
            <a:prstGeom prst="rect">
              <a:avLst/>
            </a:prstGeom>
            <a:solidFill>
              <a:srgbClr val="969696"/>
            </a:solidFill>
            <a:ln w="9525">
              <a:noFill/>
            </a:ln>
          </p:spPr>
          <p:txBody>
            <a:bodyPr anchor="t" anchorCtr="0"/>
            <a:lstStyle/>
            <a:p>
              <a:pPr eaLnBrk="0" hangingPunct="0"/>
              <a:endParaRPr lang="zh-CN" altLang="en-US" sz="2400">
                <a:latin typeface="Helvetica" charset="0"/>
              </a:endParaRPr>
            </a:p>
          </p:txBody>
        </p:sp>
        <p:sp>
          <p:nvSpPr>
            <p:cNvPr id="56374" name="椭圆 9572"/>
            <p:cNvSpPr/>
            <p:nvPr/>
          </p:nvSpPr>
          <p:spPr>
            <a:xfrm>
              <a:off x="1070" y="1910"/>
              <a:ext cx="532" cy="158"/>
            </a:xfrm>
            <a:prstGeom prst="ellipse">
              <a:avLst/>
            </a:prstGeom>
            <a:solidFill>
              <a:schemeClr val="accent1"/>
            </a:solidFill>
            <a:ln w="9525">
              <a:noFill/>
            </a:ln>
          </p:spPr>
          <p:txBody>
            <a:bodyPr anchor="t" anchorCtr="0"/>
            <a:lstStyle/>
            <a:p>
              <a:pPr eaLnBrk="0" hangingPunct="0"/>
              <a:endParaRPr lang="zh-CN" altLang="en-US" sz="2400">
                <a:latin typeface="Helvetica" charset="0"/>
              </a:endParaRPr>
            </a:p>
          </p:txBody>
        </p:sp>
        <p:sp>
          <p:nvSpPr>
            <p:cNvPr id="56375" name="椭圆 9573"/>
            <p:cNvSpPr/>
            <p:nvPr/>
          </p:nvSpPr>
          <p:spPr>
            <a:xfrm>
              <a:off x="1070" y="2164"/>
              <a:ext cx="532" cy="158"/>
            </a:xfrm>
            <a:prstGeom prst="ellipse">
              <a:avLst/>
            </a:prstGeom>
            <a:solidFill>
              <a:srgbClr val="969696"/>
            </a:solidFill>
            <a:ln w="9525">
              <a:noFill/>
            </a:ln>
          </p:spPr>
          <p:txBody>
            <a:bodyPr anchor="t" anchorCtr="0"/>
            <a:lstStyle/>
            <a:p>
              <a:pPr eaLnBrk="0" hangingPunct="0"/>
              <a:endParaRPr lang="zh-CN" altLang="en-US" sz="2400">
                <a:latin typeface="Helvetica" charset="0"/>
              </a:endParaRPr>
            </a:p>
          </p:txBody>
        </p:sp>
      </p:grpSp>
      <p:sp>
        <p:nvSpPr>
          <p:cNvPr id="56376" name="矩形 9472"/>
          <p:cNvSpPr/>
          <p:nvPr/>
        </p:nvSpPr>
        <p:spPr>
          <a:xfrm>
            <a:off x="4914900" y="4581525"/>
            <a:ext cx="973138" cy="268288"/>
          </a:xfrm>
          <a:prstGeom prst="rect">
            <a:avLst/>
          </a:prstGeom>
          <a:noFill/>
          <a:ln w="9525">
            <a:noFill/>
          </a:ln>
        </p:spPr>
        <p:txBody>
          <a:bodyPr wrap="none" lIns="115888" tIns="57150" rIns="115888" bIns="57150" anchor="t" anchorCtr="0">
            <a:spAutoFit/>
          </a:bodyPr>
          <a:lstStyle/>
          <a:p>
            <a:pPr algn="ctr" defTabSz="1428750" eaLnBrk="0" hangingPunct="0">
              <a:buSzTx/>
            </a:pPr>
            <a:r>
              <a:rPr lang="en-US" altLang="zh-CN" sz="1000" b="1">
                <a:solidFill>
                  <a:srgbClr val="002060"/>
                </a:solidFill>
                <a:latin typeface="Arial" panose="020B0604020202020204" pitchFamily="34" charset="0"/>
                <a:ea typeface="宋体" panose="02010600030101010101" pitchFamily="2" charset="-122"/>
              </a:rPr>
              <a:t>Control files</a:t>
            </a:r>
          </a:p>
        </p:txBody>
      </p:sp>
      <p:sp>
        <p:nvSpPr>
          <p:cNvPr id="56377" name="矩形 9473"/>
          <p:cNvSpPr/>
          <p:nvPr/>
        </p:nvSpPr>
        <p:spPr>
          <a:xfrm>
            <a:off x="4029075" y="4581525"/>
            <a:ext cx="831850" cy="268288"/>
          </a:xfrm>
          <a:prstGeom prst="rect">
            <a:avLst/>
          </a:prstGeom>
          <a:noFill/>
          <a:ln w="9525">
            <a:noFill/>
          </a:ln>
        </p:spPr>
        <p:txBody>
          <a:bodyPr wrap="none" lIns="115888" tIns="57150" rIns="115888" bIns="57150" anchor="t" anchorCtr="0">
            <a:spAutoFit/>
          </a:bodyPr>
          <a:lstStyle/>
          <a:p>
            <a:pPr algn="ctr" defTabSz="1428750" eaLnBrk="0" hangingPunct="0">
              <a:buSzTx/>
            </a:pPr>
            <a:r>
              <a:rPr lang="en-US" altLang="zh-CN" sz="1000" b="1">
                <a:solidFill>
                  <a:srgbClr val="002060"/>
                </a:solidFill>
                <a:latin typeface="Arial" panose="020B0604020202020204" pitchFamily="34" charset="0"/>
                <a:ea typeface="宋体" panose="02010600030101010101" pitchFamily="2" charset="-122"/>
              </a:rPr>
              <a:t>Data files </a:t>
            </a:r>
          </a:p>
        </p:txBody>
      </p:sp>
      <p:sp>
        <p:nvSpPr>
          <p:cNvPr id="56378" name="矩形 9488"/>
          <p:cNvSpPr/>
          <p:nvPr/>
        </p:nvSpPr>
        <p:spPr>
          <a:xfrm>
            <a:off x="6991350" y="4632325"/>
            <a:ext cx="1157288" cy="606425"/>
          </a:xfrm>
          <a:prstGeom prst="rect">
            <a:avLst/>
          </a:prstGeom>
          <a:noFill/>
          <a:ln w="9525">
            <a:noFill/>
          </a:ln>
        </p:spPr>
        <p:txBody>
          <a:bodyPr wrap="none" lIns="115888" tIns="57150" rIns="115888" bIns="57150" anchor="t" anchorCtr="0">
            <a:spAutoFit/>
          </a:bodyPr>
          <a:lstStyle/>
          <a:p>
            <a:pPr algn="ctr" defTabSz="1428750" eaLnBrk="0" hangingPunct="0">
              <a:buSzTx/>
            </a:pPr>
            <a:r>
              <a:rPr lang="en-US" altLang="zh-CN" b="1">
                <a:solidFill>
                  <a:srgbClr val="002060"/>
                </a:solidFill>
                <a:latin typeface="Arial" panose="020B0604020202020204" pitchFamily="34" charset="0"/>
                <a:ea typeface="宋体" panose="02010600030101010101" pitchFamily="2" charset="-122"/>
              </a:rPr>
              <a:t>Archived </a:t>
            </a:r>
          </a:p>
          <a:p>
            <a:pPr algn="ctr" defTabSz="1428750" eaLnBrk="0" hangingPunct="0">
              <a:buSzTx/>
            </a:pPr>
            <a:r>
              <a:rPr lang="en-US" altLang="zh-CN" b="1">
                <a:solidFill>
                  <a:srgbClr val="002060"/>
                </a:solidFill>
                <a:latin typeface="Arial" panose="020B0604020202020204" pitchFamily="34" charset="0"/>
                <a:ea typeface="宋体" panose="02010600030101010101" pitchFamily="2" charset="-122"/>
              </a:rPr>
              <a:t>log files</a:t>
            </a:r>
          </a:p>
        </p:txBody>
      </p:sp>
      <p:sp>
        <p:nvSpPr>
          <p:cNvPr id="56379" name="矩形 9489"/>
          <p:cNvSpPr/>
          <p:nvPr/>
        </p:nvSpPr>
        <p:spPr>
          <a:xfrm>
            <a:off x="2605088" y="4632325"/>
            <a:ext cx="1225550" cy="603250"/>
          </a:xfrm>
          <a:prstGeom prst="rect">
            <a:avLst/>
          </a:prstGeom>
          <a:noFill/>
          <a:ln w="9525">
            <a:noFill/>
          </a:ln>
        </p:spPr>
        <p:txBody>
          <a:bodyPr wrap="none" lIns="115888" tIns="57150" rIns="115888" bIns="57150" anchor="t" anchorCtr="0">
            <a:spAutoFit/>
          </a:bodyPr>
          <a:lstStyle/>
          <a:p>
            <a:pPr algn="ctr" defTabSz="1428750" eaLnBrk="0" hangingPunct="0"/>
            <a:r>
              <a:rPr lang="en-US" altLang="zh-CN" b="1">
                <a:solidFill>
                  <a:srgbClr val="002060"/>
                </a:solidFill>
                <a:latin typeface="Arial" panose="020B0604020202020204" pitchFamily="34" charset="0"/>
                <a:ea typeface="宋体" panose="02010600030101010101" pitchFamily="2" charset="-122"/>
              </a:rPr>
              <a:t>Parameter</a:t>
            </a:r>
          </a:p>
          <a:p>
            <a:pPr algn="ctr" defTabSz="1428750" eaLnBrk="0" hangingPunct="0"/>
            <a:r>
              <a:rPr lang="en-US" altLang="zh-CN" b="1">
                <a:solidFill>
                  <a:srgbClr val="002060"/>
                </a:solidFill>
                <a:latin typeface="Arial" panose="020B0604020202020204" pitchFamily="34" charset="0"/>
                <a:ea typeface="宋体" panose="02010600030101010101" pitchFamily="2" charset="-122"/>
              </a:rPr>
              <a:t>file</a:t>
            </a:r>
          </a:p>
        </p:txBody>
      </p:sp>
      <p:sp>
        <p:nvSpPr>
          <p:cNvPr id="56380" name="矩形 9490"/>
          <p:cNvSpPr/>
          <p:nvPr/>
        </p:nvSpPr>
        <p:spPr>
          <a:xfrm>
            <a:off x="2595563" y="5389563"/>
            <a:ext cx="1190625" cy="606425"/>
          </a:xfrm>
          <a:prstGeom prst="rect">
            <a:avLst/>
          </a:prstGeom>
          <a:noFill/>
          <a:ln w="9525">
            <a:noFill/>
          </a:ln>
        </p:spPr>
        <p:txBody>
          <a:bodyPr wrap="none" lIns="115888" tIns="57150" rIns="115888" bIns="57150" anchor="t" anchorCtr="0">
            <a:spAutoFit/>
          </a:bodyPr>
          <a:lstStyle/>
          <a:p>
            <a:pPr algn="ctr" defTabSz="1428750" eaLnBrk="0" hangingPunct="0">
              <a:buSzTx/>
            </a:pPr>
            <a:r>
              <a:rPr lang="en-US" altLang="zh-CN" b="1">
                <a:solidFill>
                  <a:srgbClr val="002060"/>
                </a:solidFill>
                <a:latin typeface="Arial" panose="020B0604020202020204" pitchFamily="34" charset="0"/>
                <a:ea typeface="宋体" panose="02010600030101010101" pitchFamily="2" charset="-122"/>
              </a:rPr>
              <a:t>Password</a:t>
            </a:r>
          </a:p>
          <a:p>
            <a:pPr algn="ctr" defTabSz="1428750" eaLnBrk="0" hangingPunct="0">
              <a:buSzTx/>
            </a:pPr>
            <a:r>
              <a:rPr lang="en-US" altLang="zh-CN" b="1">
                <a:solidFill>
                  <a:srgbClr val="002060"/>
                </a:solidFill>
                <a:latin typeface="Arial" panose="020B0604020202020204" pitchFamily="34" charset="0"/>
                <a:ea typeface="宋体" panose="02010600030101010101" pitchFamily="2" charset="-122"/>
              </a:rPr>
              <a:t>file</a:t>
            </a:r>
          </a:p>
        </p:txBody>
      </p:sp>
      <p:grpSp>
        <p:nvGrpSpPr>
          <p:cNvPr id="56381" name="组合 9594"/>
          <p:cNvGrpSpPr/>
          <p:nvPr/>
        </p:nvGrpSpPr>
        <p:grpSpPr>
          <a:xfrm>
            <a:off x="5953125" y="4324350"/>
            <a:ext cx="844550" cy="654050"/>
            <a:chOff x="1070" y="1910"/>
            <a:chExt cx="532" cy="412"/>
          </a:xfrm>
        </p:grpSpPr>
        <p:sp>
          <p:nvSpPr>
            <p:cNvPr id="56382" name="矩形 9595"/>
            <p:cNvSpPr/>
            <p:nvPr/>
          </p:nvSpPr>
          <p:spPr>
            <a:xfrm>
              <a:off x="1070" y="1994"/>
              <a:ext cx="532" cy="246"/>
            </a:xfrm>
            <a:prstGeom prst="rect">
              <a:avLst/>
            </a:prstGeom>
            <a:solidFill>
              <a:srgbClr val="969696"/>
            </a:solidFill>
            <a:ln w="9525">
              <a:noFill/>
            </a:ln>
          </p:spPr>
          <p:txBody>
            <a:bodyPr anchor="t" anchorCtr="0"/>
            <a:lstStyle/>
            <a:p>
              <a:pPr eaLnBrk="0" hangingPunct="0"/>
              <a:endParaRPr lang="zh-CN" altLang="en-US" sz="2400">
                <a:latin typeface="Helvetica" charset="0"/>
              </a:endParaRPr>
            </a:p>
          </p:txBody>
        </p:sp>
        <p:sp>
          <p:nvSpPr>
            <p:cNvPr id="56383" name="椭圆 9596"/>
            <p:cNvSpPr/>
            <p:nvPr/>
          </p:nvSpPr>
          <p:spPr>
            <a:xfrm>
              <a:off x="1070" y="1910"/>
              <a:ext cx="532" cy="158"/>
            </a:xfrm>
            <a:prstGeom prst="ellipse">
              <a:avLst/>
            </a:prstGeom>
            <a:solidFill>
              <a:schemeClr val="accent1"/>
            </a:solidFill>
            <a:ln w="9525">
              <a:noFill/>
            </a:ln>
          </p:spPr>
          <p:txBody>
            <a:bodyPr anchor="t" anchorCtr="0"/>
            <a:lstStyle/>
            <a:p>
              <a:pPr eaLnBrk="0" hangingPunct="0"/>
              <a:endParaRPr lang="zh-CN" altLang="en-US" sz="2400">
                <a:latin typeface="Helvetica" charset="0"/>
              </a:endParaRPr>
            </a:p>
          </p:txBody>
        </p:sp>
        <p:sp>
          <p:nvSpPr>
            <p:cNvPr id="56384" name="椭圆 9597"/>
            <p:cNvSpPr/>
            <p:nvPr/>
          </p:nvSpPr>
          <p:spPr>
            <a:xfrm>
              <a:off x="1070" y="2164"/>
              <a:ext cx="532" cy="158"/>
            </a:xfrm>
            <a:prstGeom prst="ellipse">
              <a:avLst/>
            </a:prstGeom>
            <a:solidFill>
              <a:srgbClr val="969696"/>
            </a:solidFill>
            <a:ln w="9525">
              <a:noFill/>
            </a:ln>
          </p:spPr>
          <p:txBody>
            <a:bodyPr anchor="t" anchorCtr="0"/>
            <a:lstStyle/>
            <a:p>
              <a:pPr eaLnBrk="0" hangingPunct="0"/>
              <a:endParaRPr lang="zh-CN" altLang="en-US" sz="2400">
                <a:latin typeface="Helvetica" charset="0"/>
              </a:endParaRPr>
            </a:p>
          </p:txBody>
        </p:sp>
      </p:grpSp>
      <p:sp>
        <p:nvSpPr>
          <p:cNvPr id="56385" name="矩形 9474"/>
          <p:cNvSpPr/>
          <p:nvPr/>
        </p:nvSpPr>
        <p:spPr>
          <a:xfrm>
            <a:off x="5834063" y="4581525"/>
            <a:ext cx="1065212" cy="268288"/>
          </a:xfrm>
          <a:prstGeom prst="rect">
            <a:avLst/>
          </a:prstGeom>
          <a:noFill/>
          <a:ln w="9525">
            <a:noFill/>
          </a:ln>
        </p:spPr>
        <p:txBody>
          <a:bodyPr wrap="none" lIns="115888" tIns="57150" rIns="115888" bIns="57150" anchor="t" anchorCtr="0">
            <a:spAutoFit/>
          </a:bodyPr>
          <a:lstStyle/>
          <a:p>
            <a:pPr algn="ctr" defTabSz="1428750" eaLnBrk="0" hangingPunct="0">
              <a:buSzTx/>
            </a:pPr>
            <a:r>
              <a:rPr lang="en-US" altLang="zh-CN" sz="1000" b="1">
                <a:solidFill>
                  <a:srgbClr val="002060"/>
                </a:solidFill>
                <a:latin typeface="Arial" panose="020B0604020202020204" pitchFamily="34" charset="0"/>
                <a:ea typeface="宋体" panose="02010600030101010101" pitchFamily="2" charset="-122"/>
              </a:rPr>
              <a:t>Redo log files</a:t>
            </a:r>
          </a:p>
        </p:txBody>
      </p:sp>
      <p:sp>
        <p:nvSpPr>
          <p:cNvPr id="56386" name="矩形 9621"/>
          <p:cNvSpPr/>
          <p:nvPr/>
        </p:nvSpPr>
        <p:spPr>
          <a:xfrm>
            <a:off x="5665788" y="5724525"/>
            <a:ext cx="1133475" cy="358775"/>
          </a:xfrm>
          <a:prstGeom prst="rect">
            <a:avLst/>
          </a:prstGeom>
          <a:noFill/>
          <a:ln w="9525">
            <a:noFill/>
          </a:ln>
        </p:spPr>
        <p:txBody>
          <a:bodyPr wrap="none" lIns="115888" tIns="57150" rIns="115888" bIns="57150" anchor="t" anchorCtr="0">
            <a:spAutoFit/>
          </a:bodyPr>
          <a:lstStyle/>
          <a:p>
            <a:pPr algn="ctr" defTabSz="1428750" eaLnBrk="0" hangingPunct="0"/>
            <a:r>
              <a:rPr lang="en-US" altLang="zh-CN" b="1">
                <a:solidFill>
                  <a:schemeClr val="tx2"/>
                </a:solidFill>
                <a:latin typeface="Arial" panose="020B0604020202020204" pitchFamily="34" charset="0"/>
                <a:ea typeface="宋体" panose="02010600030101010101" pitchFamily="2" charset="-122"/>
              </a:rPr>
              <a:t>Database</a:t>
            </a:r>
          </a:p>
        </p:txBody>
      </p:sp>
      <p:sp>
        <p:nvSpPr>
          <p:cNvPr id="56387" name="矩形 9622"/>
          <p:cNvSpPr/>
          <p:nvPr/>
        </p:nvSpPr>
        <p:spPr>
          <a:xfrm>
            <a:off x="4848225" y="2024063"/>
            <a:ext cx="1325563" cy="1139825"/>
          </a:xfrm>
          <a:prstGeom prst="rect">
            <a:avLst/>
          </a:prstGeom>
          <a:solidFill>
            <a:srgbClr val="FF9BCE"/>
          </a:solidFill>
          <a:ln w="12700">
            <a:noFill/>
          </a:ln>
        </p:spPr>
        <p:txBody>
          <a:bodyPr wrap="none" lIns="92075" tIns="46038" rIns="92075" bIns="46038" anchor="ctr" anchorCtr="0"/>
          <a:lstStyle/>
          <a:p>
            <a:pPr algn="ctr" defTabSz="822325" eaLnBrk="0" hangingPunct="0">
              <a:spcBef>
                <a:spcPct val="50000"/>
              </a:spcBef>
            </a:pPr>
            <a:r>
              <a:rPr lang="en-US" altLang="zh-CN" b="1">
                <a:solidFill>
                  <a:schemeClr val="bg2"/>
                </a:solidFill>
                <a:latin typeface="Arial" panose="020B0604020202020204" pitchFamily="34" charset="0"/>
                <a:ea typeface="宋体" panose="02010600030101010101" pitchFamily="2" charset="-122"/>
              </a:rPr>
              <a:t>Database</a:t>
            </a:r>
            <a:br>
              <a:rPr lang="en-US" altLang="zh-CN" b="1">
                <a:solidFill>
                  <a:schemeClr val="bg2"/>
                </a:solidFill>
                <a:latin typeface="Arial" panose="020B0604020202020204" pitchFamily="34" charset="0"/>
                <a:ea typeface="宋体" panose="02010600030101010101" pitchFamily="2" charset="-122"/>
              </a:rPr>
            </a:br>
            <a:r>
              <a:rPr lang="en-US" altLang="zh-CN" b="1">
                <a:solidFill>
                  <a:schemeClr val="bg2"/>
                </a:solidFill>
                <a:latin typeface="Arial" panose="020B0604020202020204" pitchFamily="34" charset="0"/>
                <a:ea typeface="宋体" panose="02010600030101010101" pitchFamily="2" charset="-122"/>
              </a:rPr>
              <a:t>buffer cache</a:t>
            </a:r>
          </a:p>
        </p:txBody>
      </p:sp>
      <p:sp>
        <p:nvSpPr>
          <p:cNvPr id="56388" name="圆角矩形 1"/>
          <p:cNvSpPr/>
          <p:nvPr/>
        </p:nvSpPr>
        <p:spPr>
          <a:xfrm>
            <a:off x="2444750" y="4019550"/>
            <a:ext cx="5842000" cy="2344738"/>
          </a:xfrm>
          <a:prstGeom prst="roundRect">
            <a:avLst>
              <a:gd name="adj" fmla="val 16667"/>
            </a:avLst>
          </a:prstGeom>
          <a:noFill/>
          <a:ln w="9525" cap="flat" cmpd="sng">
            <a:solidFill>
              <a:schemeClr val="tx1"/>
            </a:solidFill>
            <a:prstDash val="dashDot"/>
            <a:round/>
            <a:headEnd type="none" w="med" len="med"/>
            <a:tailEnd type="none" w="med" len="med"/>
          </a:ln>
        </p:spPr>
        <p:txBody>
          <a:bodyPr wrap="none" lIns="91440" tIns="45720" rIns="91440" bIns="45720" anchor="t" anchorCtr="0"/>
          <a:lstStyle/>
          <a:p>
            <a:pPr eaLnBrk="0" hangingPunct="0">
              <a:buClrTx/>
              <a:buFontTx/>
            </a:pPr>
            <a:endParaRPr lang="en-US" altLang="en-US">
              <a:latin typeface="Helvetica"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p:cNvSpPr>
          <p:nvPr>
            <p:ph type="title" idx="4294967295"/>
          </p:nvPr>
        </p:nvSpPr>
        <p:spPr>
          <a:xfrm>
            <a:off x="1116013" y="117475"/>
            <a:ext cx="6931025" cy="609600"/>
          </a:xfrm>
        </p:spPr>
        <p:txBody>
          <a:bodyPr wrap="square" lIns="91440" tIns="45720" rIns="91440" bIns="45720" anchor="b" anchorCtr="0"/>
          <a:lstStyle/>
          <a:p>
            <a:r>
              <a:rPr lang="en-US" altLang="zh-CN" dirty="0">
                <a:effectLst/>
              </a:rPr>
              <a:t>Query Processing</a:t>
            </a:r>
          </a:p>
        </p:txBody>
      </p:sp>
      <p:sp>
        <p:nvSpPr>
          <p:cNvPr id="58370" name="Rectangle 3"/>
          <p:cNvSpPr>
            <a:spLocks noGrp="1"/>
          </p:cNvSpPr>
          <p:nvPr>
            <p:ph type="body" idx="4294967295"/>
          </p:nvPr>
        </p:nvSpPr>
        <p:spPr>
          <a:xfrm>
            <a:off x="814388" y="1084263"/>
            <a:ext cx="6545262" cy="1379537"/>
          </a:xfrm>
        </p:spPr>
        <p:txBody>
          <a:bodyPr vert="horz" wrap="square" lIns="91440" tIns="45720" rIns="91440" bIns="45720" anchor="t" anchorCtr="0"/>
          <a:lstStyle/>
          <a:p>
            <a:pPr>
              <a:buNone/>
            </a:pPr>
            <a:r>
              <a:rPr lang="en-US" altLang="zh-CN" sz="2400" dirty="0"/>
              <a:t>1.	Parsing and translation</a:t>
            </a:r>
          </a:p>
          <a:p>
            <a:pPr>
              <a:buNone/>
            </a:pPr>
            <a:r>
              <a:rPr lang="en-US" altLang="zh-CN" sz="2400" dirty="0"/>
              <a:t>2.	Optimization</a:t>
            </a:r>
          </a:p>
          <a:p>
            <a:pPr>
              <a:buNone/>
            </a:pPr>
            <a:r>
              <a:rPr lang="en-US" altLang="zh-CN" sz="2400" dirty="0"/>
              <a:t>3.	Evaluation</a:t>
            </a:r>
          </a:p>
        </p:txBody>
      </p:sp>
      <p:pic>
        <p:nvPicPr>
          <p:cNvPr id="58371" name="Picture 8"/>
          <p:cNvPicPr>
            <a:picLocks noChangeAspect="1"/>
          </p:cNvPicPr>
          <p:nvPr/>
        </p:nvPicPr>
        <p:blipFill>
          <a:blip r:embed="rId3"/>
          <a:stretch>
            <a:fillRect/>
          </a:stretch>
        </p:blipFill>
        <p:spPr>
          <a:xfrm>
            <a:off x="1020763" y="2417763"/>
            <a:ext cx="6805612" cy="4087812"/>
          </a:xfrm>
          <a:prstGeom prst="rect">
            <a:avLst/>
          </a:prstGeom>
          <a:noFill/>
          <a:ln w="9525">
            <a:noFill/>
          </a:ln>
        </p:spPr>
      </p:pic>
    </p:spTree>
  </p:cSld>
  <p:clrMapOvr>
    <a:masterClrMapping/>
  </p:clrMapOvr>
  <p:transition advTm="152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p:cNvSpPr>
          <p:nvPr>
            <p:ph type="title" idx="4294967295"/>
          </p:nvPr>
        </p:nvSpPr>
        <p:spPr>
          <a:xfrm>
            <a:off x="1422400" y="139700"/>
            <a:ext cx="6611938" cy="582613"/>
          </a:xfrm>
        </p:spPr>
        <p:txBody>
          <a:bodyPr wrap="square" lIns="91440" tIns="45720" rIns="91440" bIns="45720" anchor="b" anchorCtr="0"/>
          <a:lstStyle/>
          <a:p>
            <a:r>
              <a:rPr lang="en-US" altLang="zh-CN" dirty="0">
                <a:effectLst/>
              </a:rPr>
              <a:t>Query Processing (Cont.)</a:t>
            </a:r>
          </a:p>
        </p:txBody>
      </p:sp>
      <p:sp>
        <p:nvSpPr>
          <p:cNvPr id="60418" name="Rectangle 3"/>
          <p:cNvSpPr>
            <a:spLocks noGrp="1"/>
          </p:cNvSpPr>
          <p:nvPr>
            <p:ph type="body" idx="4294967295"/>
          </p:nvPr>
        </p:nvSpPr>
        <p:spPr>
          <a:xfrm>
            <a:off x="277813" y="1077913"/>
            <a:ext cx="8664575" cy="5238750"/>
          </a:xfrm>
        </p:spPr>
        <p:txBody>
          <a:bodyPr vert="horz" wrap="square" lIns="91440" tIns="45720" rIns="91440" bIns="45720" anchor="t" anchorCtr="0"/>
          <a:lstStyle/>
          <a:p>
            <a:r>
              <a:rPr lang="en-US" altLang="zh-CN" sz="2400" dirty="0"/>
              <a:t>Alternative ways of evaluating a given query</a:t>
            </a:r>
          </a:p>
          <a:p>
            <a:pPr lvl="1"/>
            <a:r>
              <a:rPr lang="en-US" altLang="zh-CN" sz="2400" dirty="0"/>
              <a:t>Equivalent expressions</a:t>
            </a:r>
          </a:p>
          <a:p>
            <a:pPr lvl="1"/>
            <a:r>
              <a:rPr lang="en-US" altLang="zh-CN" sz="2400" dirty="0"/>
              <a:t>Different algorithms for each operation</a:t>
            </a:r>
          </a:p>
          <a:p>
            <a:r>
              <a:rPr lang="en-US" altLang="zh-CN" sz="2400" dirty="0"/>
              <a:t>Cost difference between a good and a bad way of evaluating a query can be enormous</a:t>
            </a:r>
          </a:p>
          <a:p>
            <a:r>
              <a:rPr lang="en-US" altLang="zh-CN" sz="2400" dirty="0"/>
              <a:t>Need to estimate the cost of operations</a:t>
            </a:r>
          </a:p>
          <a:p>
            <a:pPr lvl="1"/>
            <a:r>
              <a:rPr lang="en-US" altLang="zh-CN" sz="2400" dirty="0"/>
              <a:t>Depends critically on statistical information about relations which the database must maintain</a:t>
            </a:r>
          </a:p>
          <a:p>
            <a:pPr lvl="1"/>
            <a:r>
              <a:rPr lang="en-US" altLang="zh-CN" sz="2400" dirty="0"/>
              <a:t>Need to estimate statistics for intermediate results to compute cost of complex expressions</a:t>
            </a:r>
          </a:p>
          <a:p>
            <a:pPr lvl="1"/>
            <a:endParaRPr lang="en-US" altLang="zh-CN"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p:cNvSpPr>
          <p:nvPr>
            <p:ph type="title" idx="4294967295"/>
          </p:nvPr>
        </p:nvSpPr>
        <p:spPr/>
        <p:txBody>
          <a:bodyPr wrap="square" lIns="91440" tIns="45720" rIns="91440" bIns="45720" anchor="b" anchorCtr="0"/>
          <a:lstStyle/>
          <a:p>
            <a:r>
              <a:rPr lang="en-US" altLang="zh-CN" dirty="0">
                <a:effectLst/>
              </a:rPr>
              <a:t>Transaction Management	</a:t>
            </a:r>
          </a:p>
        </p:txBody>
      </p:sp>
      <p:sp>
        <p:nvSpPr>
          <p:cNvPr id="78851" name="Rectangle 3"/>
          <p:cNvSpPr>
            <a:spLocks noGrp="1"/>
          </p:cNvSpPr>
          <p:nvPr>
            <p:ph type="body" idx="4294967295"/>
          </p:nvPr>
        </p:nvSpPr>
        <p:spPr>
          <a:xfrm>
            <a:off x="225425" y="1077913"/>
            <a:ext cx="8767763" cy="5010150"/>
          </a:xfrm>
        </p:spPr>
        <p:txBody>
          <a:bodyPr vert="horz" wrap="square" lIns="91440" tIns="45720" rIns="91440" bIns="45720" anchor="t" anchorCtr="0"/>
          <a:lstStyle/>
          <a:p>
            <a:r>
              <a:rPr lang="en-US" altLang="zh-CN" sz="2400" dirty="0"/>
              <a:t>What if the system fails?</a:t>
            </a:r>
          </a:p>
          <a:p>
            <a:r>
              <a:rPr lang="en-US" altLang="zh-CN" sz="2400" dirty="0"/>
              <a:t>What if more than one user is concurrently updating the same data?</a:t>
            </a:r>
          </a:p>
          <a:p>
            <a:r>
              <a:rPr lang="en-US" altLang="zh-CN" sz="2400" dirty="0"/>
              <a:t>A </a:t>
            </a:r>
            <a:r>
              <a:rPr lang="en-US" altLang="zh-CN" sz="2400" b="1" dirty="0">
                <a:solidFill>
                  <a:srgbClr val="000099"/>
                </a:solidFill>
              </a:rPr>
              <a:t>transaction</a:t>
            </a:r>
            <a:r>
              <a:rPr lang="en-US" altLang="zh-CN" sz="2400" dirty="0"/>
              <a:t> is a collection of operations that performs a single logical function in a database application</a:t>
            </a:r>
          </a:p>
          <a:p>
            <a:r>
              <a:rPr lang="en-US" altLang="zh-CN" sz="2400" b="1" dirty="0">
                <a:solidFill>
                  <a:srgbClr val="000099"/>
                </a:solidFill>
              </a:rPr>
              <a:t>Transaction-management component</a:t>
            </a:r>
            <a:r>
              <a:rPr lang="en-US" altLang="zh-CN" sz="2400" dirty="0"/>
              <a:t> ensures that the database remains in a consistent (correct) state despite system failures (e.g., power failures and operating system crashes) and transaction failures.</a:t>
            </a:r>
          </a:p>
          <a:p>
            <a:r>
              <a:rPr lang="en-US" altLang="zh-CN" sz="2400" b="1" dirty="0">
                <a:solidFill>
                  <a:srgbClr val="000099"/>
                </a:solidFill>
              </a:rPr>
              <a:t>Concurrency-control manager</a:t>
            </a:r>
            <a:r>
              <a:rPr lang="en-US" altLang="zh-CN" sz="2400" dirty="0"/>
              <a:t> controls the interaction among the concurrent transactions, to ensure the consistency of the database.</a:t>
            </a:r>
            <a:r>
              <a:rPr lang="en-US" altLang="zh-CN" sz="2400" b="1" dirty="0">
                <a:solidFill>
                  <a:schemeClr val="tx2"/>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5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8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8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p:cNvSpPr>
          <p:nvPr>
            <p:ph type="title" idx="4294967295"/>
          </p:nvPr>
        </p:nvSpPr>
        <p:spPr>
          <a:xfrm>
            <a:off x="768350" y="234950"/>
            <a:ext cx="8077200" cy="609600"/>
          </a:xfrm>
        </p:spPr>
        <p:txBody>
          <a:bodyPr wrap="square" lIns="91440" tIns="45720" rIns="91440" bIns="45720" anchor="b" anchorCtr="0"/>
          <a:lstStyle/>
          <a:p>
            <a:r>
              <a:rPr lang="en-US" altLang="zh-CN" dirty="0">
                <a:effectLst/>
              </a:rPr>
              <a:t>Database Users and Administrators</a:t>
            </a:r>
          </a:p>
        </p:txBody>
      </p:sp>
      <p:sp>
        <p:nvSpPr>
          <p:cNvPr id="64514" name="Text Box 7"/>
          <p:cNvSpPr txBox="1"/>
          <p:nvPr/>
        </p:nvSpPr>
        <p:spPr>
          <a:xfrm>
            <a:off x="3606800" y="5745163"/>
            <a:ext cx="1717675" cy="457200"/>
          </a:xfrm>
          <a:prstGeom prst="rect">
            <a:avLst/>
          </a:prstGeom>
          <a:noFill/>
          <a:ln w="9525">
            <a:noFill/>
          </a:ln>
        </p:spPr>
        <p:txBody>
          <a:bodyPr anchor="t" anchorCtr="0">
            <a:spAutoFit/>
          </a:bodyPr>
          <a:lstStyle/>
          <a:p>
            <a:pPr eaLnBrk="0" hangingPunct="0">
              <a:buClrTx/>
              <a:buFontTx/>
            </a:pPr>
            <a:r>
              <a:rPr lang="en-US" altLang="zh-CN" sz="2400" b="1" dirty="0">
                <a:solidFill>
                  <a:srgbClr val="000099"/>
                </a:solidFill>
                <a:latin typeface="Helvetica" charset="0"/>
              </a:rPr>
              <a:t>Database</a:t>
            </a:r>
          </a:p>
        </p:txBody>
      </p:sp>
      <p:pic>
        <p:nvPicPr>
          <p:cNvPr id="64515" name="Picture 9" descr="1"/>
          <p:cNvPicPr>
            <a:picLocks noChangeAspect="1"/>
          </p:cNvPicPr>
          <p:nvPr/>
        </p:nvPicPr>
        <p:blipFill>
          <a:blip r:embed="rId3"/>
          <a:stretch>
            <a:fillRect/>
          </a:stretch>
        </p:blipFill>
        <p:spPr>
          <a:xfrm>
            <a:off x="693738" y="1919288"/>
            <a:ext cx="7720012" cy="3368675"/>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p:cNvSpPr>
          <p:nvPr>
            <p:ph type="title" idx="4294967295"/>
          </p:nvPr>
        </p:nvSpPr>
        <p:spPr>
          <a:xfrm>
            <a:off x="333375" y="2465388"/>
            <a:ext cx="3563938" cy="962025"/>
          </a:xfrm>
        </p:spPr>
        <p:txBody>
          <a:bodyPr wrap="square" lIns="91440" tIns="45720" rIns="91440" bIns="45720" anchor="b" anchorCtr="0"/>
          <a:lstStyle/>
          <a:p>
            <a:r>
              <a:rPr lang="en-US" altLang="zh-CN" dirty="0">
                <a:effectLst/>
              </a:rPr>
              <a:t>Database System Internals</a:t>
            </a:r>
          </a:p>
        </p:txBody>
      </p:sp>
      <p:sp>
        <p:nvSpPr>
          <p:cNvPr id="66562" name="Rectangle 10"/>
          <p:cNvSpPr/>
          <p:nvPr/>
        </p:nvSpPr>
        <p:spPr>
          <a:xfrm>
            <a:off x="6388100" y="2544763"/>
            <a:ext cx="1231900" cy="211137"/>
          </a:xfrm>
          <a:prstGeom prst="rect">
            <a:avLst/>
          </a:prstGeom>
          <a:solidFill>
            <a:schemeClr val="accent1"/>
          </a:solidFill>
          <a:ln w="9525">
            <a:noFill/>
          </a:ln>
        </p:spPr>
        <p:txBody>
          <a:bodyPr wrap="none" anchor="ctr" anchorCtr="0"/>
          <a:lstStyle/>
          <a:p>
            <a:pPr eaLnBrk="0" hangingPunct="0">
              <a:buClrTx/>
              <a:buFontTx/>
            </a:pPr>
            <a:endParaRPr lang="zh-CN" altLang="en-US" dirty="0">
              <a:latin typeface="Helvetica" charset="0"/>
            </a:endParaRPr>
          </a:p>
        </p:txBody>
      </p:sp>
      <p:sp>
        <p:nvSpPr>
          <p:cNvPr id="66563" name="Rectangle 11"/>
          <p:cNvSpPr/>
          <p:nvPr/>
        </p:nvSpPr>
        <p:spPr>
          <a:xfrm>
            <a:off x="6527800" y="4144963"/>
            <a:ext cx="1231900" cy="211137"/>
          </a:xfrm>
          <a:prstGeom prst="rect">
            <a:avLst/>
          </a:prstGeom>
          <a:solidFill>
            <a:schemeClr val="accent1"/>
          </a:solidFill>
          <a:ln w="9525">
            <a:noFill/>
          </a:ln>
        </p:spPr>
        <p:txBody>
          <a:bodyPr wrap="none" anchor="ctr" anchorCtr="0"/>
          <a:lstStyle/>
          <a:p>
            <a:pPr eaLnBrk="0" hangingPunct="0">
              <a:buClrTx/>
              <a:buFontTx/>
            </a:pPr>
            <a:endParaRPr lang="zh-CN" altLang="en-US" dirty="0">
              <a:latin typeface="Helvetica" charset="0"/>
            </a:endParaRPr>
          </a:p>
        </p:txBody>
      </p:sp>
      <p:sp>
        <p:nvSpPr>
          <p:cNvPr id="66564" name="Rectangle 12"/>
          <p:cNvSpPr/>
          <p:nvPr/>
        </p:nvSpPr>
        <p:spPr>
          <a:xfrm>
            <a:off x="6477000" y="5084763"/>
            <a:ext cx="1231900" cy="211137"/>
          </a:xfrm>
          <a:prstGeom prst="rect">
            <a:avLst/>
          </a:prstGeom>
          <a:solidFill>
            <a:schemeClr val="accent1"/>
          </a:solidFill>
          <a:ln w="9525">
            <a:noFill/>
          </a:ln>
        </p:spPr>
        <p:txBody>
          <a:bodyPr wrap="none" anchor="ctr" anchorCtr="0"/>
          <a:lstStyle/>
          <a:p>
            <a:pPr eaLnBrk="0" hangingPunct="0">
              <a:buClrTx/>
              <a:buFontTx/>
            </a:pPr>
            <a:endParaRPr lang="zh-CN" altLang="en-US" dirty="0">
              <a:latin typeface="Helvetica" charset="0"/>
            </a:endParaRPr>
          </a:p>
        </p:txBody>
      </p:sp>
      <p:pic>
        <p:nvPicPr>
          <p:cNvPr id="66565" name="Picture 14"/>
          <p:cNvPicPr>
            <a:picLocks noChangeAspect="1"/>
          </p:cNvPicPr>
          <p:nvPr/>
        </p:nvPicPr>
        <p:blipFill>
          <a:blip r:embed="rId3"/>
          <a:stretch>
            <a:fillRect/>
          </a:stretch>
        </p:blipFill>
        <p:spPr>
          <a:xfrm>
            <a:off x="4540250" y="152400"/>
            <a:ext cx="4603750" cy="6621463"/>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p:cNvSpPr>
          <p:nvPr>
            <p:ph type="title" idx="4294967295"/>
          </p:nvPr>
        </p:nvSpPr>
        <p:spPr>
          <a:xfrm>
            <a:off x="638175" y="66675"/>
            <a:ext cx="8077200" cy="609600"/>
          </a:xfrm>
        </p:spPr>
        <p:txBody>
          <a:bodyPr wrap="square" lIns="91440" tIns="45720" rIns="91440" bIns="45720" anchor="b" anchorCtr="0"/>
          <a:lstStyle/>
          <a:p>
            <a:r>
              <a:rPr lang="en-US" altLang="zh-CN" dirty="0">
                <a:effectLst/>
              </a:rPr>
              <a:t>Database Architecture</a:t>
            </a:r>
          </a:p>
        </p:txBody>
      </p:sp>
      <p:sp>
        <p:nvSpPr>
          <p:cNvPr id="68610" name="Rectangle 3"/>
          <p:cNvSpPr>
            <a:spLocks noGrp="1"/>
          </p:cNvSpPr>
          <p:nvPr>
            <p:ph type="body" idx="4294967295"/>
          </p:nvPr>
        </p:nvSpPr>
        <p:spPr>
          <a:xfrm>
            <a:off x="854075" y="1152525"/>
            <a:ext cx="7607300" cy="2990850"/>
          </a:xfrm>
        </p:spPr>
        <p:txBody>
          <a:bodyPr vert="horz" wrap="square" lIns="91440" tIns="45720" rIns="91440" bIns="45720" anchor="t" anchorCtr="0"/>
          <a:lstStyle/>
          <a:p>
            <a:pPr>
              <a:buNone/>
            </a:pPr>
            <a:r>
              <a:rPr lang="en-US" altLang="zh-CN" dirty="0"/>
              <a:t>The architecture of a database systems is greatly influenced by</a:t>
            </a:r>
          </a:p>
          <a:p>
            <a:pPr>
              <a:buNone/>
            </a:pPr>
            <a:r>
              <a:rPr lang="en-US" altLang="zh-CN" dirty="0"/>
              <a:t> the underlying computer system on which the database is running:</a:t>
            </a:r>
          </a:p>
          <a:p>
            <a:r>
              <a:rPr lang="en-US" altLang="zh-CN" dirty="0"/>
              <a:t>Centralized</a:t>
            </a:r>
          </a:p>
          <a:p>
            <a:r>
              <a:rPr lang="en-US" altLang="zh-CN" dirty="0"/>
              <a:t>Client-server</a:t>
            </a:r>
          </a:p>
          <a:p>
            <a:r>
              <a:rPr lang="en-US" altLang="zh-CN" dirty="0"/>
              <a:t>Parallel (multi-processor)</a:t>
            </a:r>
          </a:p>
          <a:p>
            <a:r>
              <a:rPr lang="en-US" altLang="zh-CN" dirty="0"/>
              <a:t>Distributed</a:t>
            </a:r>
            <a:r>
              <a:rPr lang="en-US" altLang="zh-CN" dirty="0">
                <a:sym typeface="Symbol" panose="05050102010706020507" pitchFamily="18" charset="2"/>
              </a:rPr>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523" t="27594" r="3923" b="25598"/>
          <a:stretch/>
        </p:blipFill>
        <p:spPr>
          <a:xfrm>
            <a:off x="38912" y="1789889"/>
            <a:ext cx="9027267" cy="3424138"/>
          </a:xfrm>
          <a:prstGeom prst="rect">
            <a:avLst/>
          </a:prstGeom>
        </p:spPr>
      </p:pic>
      <p:sp>
        <p:nvSpPr>
          <p:cNvPr id="3" name="标题 5">
            <a:extLst>
              <a:ext uri="{FF2B5EF4-FFF2-40B4-BE49-F238E27FC236}">
                <a16:creationId xmlns:a16="http://schemas.microsoft.com/office/drawing/2014/main" id="{8CA38D3B-BC92-4705-B229-B557D2ED49CF}"/>
              </a:ext>
            </a:extLst>
          </p:cNvPr>
          <p:cNvSpPr txBox="1">
            <a:spLocks/>
          </p:cNvSpPr>
          <p:nvPr/>
        </p:nvSpPr>
        <p:spPr bwMode="auto">
          <a:xfrm>
            <a:off x="971551" y="128441"/>
            <a:ext cx="7588790" cy="6784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800" b="1" i="0">
                <a:solidFill>
                  <a:schemeClr val="tx2"/>
                </a:solidFill>
                <a:effectLst/>
                <a:latin typeface="Arial"/>
                <a:ea typeface="黑体"/>
                <a:cs typeface="Arial"/>
              </a:defRPr>
            </a:lvl1pPr>
            <a:lvl2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2pPr>
            <a:lvl3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3pPr>
            <a:lvl4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4pPr>
            <a:lvl5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5pPr>
            <a:lvl6pPr marL="422041"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6pPr>
            <a:lvl7pPr marL="844083"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7pPr>
            <a:lvl8pPr marL="1266124"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8pPr>
            <a:lvl9pPr marL="1688165"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9pPr>
          </a:lstStyle>
          <a:p>
            <a:r>
              <a:rPr kumimoji="1" lang="zh-CN" altLang="en-US" sz="3600" dirty="0">
                <a:latin typeface="微软雅黑" panose="020B0503020204020204" pitchFamily="82" charset="2"/>
                <a:ea typeface="微软雅黑" panose="020B0503020204020204" pitchFamily="82" charset="2"/>
              </a:rPr>
              <a:t>数据库架构：</a:t>
            </a:r>
            <a:r>
              <a:rPr lang="zh-CN" altLang="en-US" sz="3600" dirty="0">
                <a:latin typeface="微软雅黑" panose="020B0503020204020204" pitchFamily="34" charset="-122"/>
                <a:ea typeface="微软雅黑" panose="020B0503020204020204" pitchFamily="34" charset="-122"/>
              </a:rPr>
              <a:t>分布式数据库</a:t>
            </a:r>
            <a:endParaRPr lang="zh-CN" altLang="en-US" sz="35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6263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5719" t="27061" r="3524" b="22405"/>
          <a:stretch/>
        </p:blipFill>
        <p:spPr>
          <a:xfrm>
            <a:off x="-1" y="1750979"/>
            <a:ext cx="9105089" cy="3891064"/>
          </a:xfrm>
          <a:prstGeom prst="rect">
            <a:avLst/>
          </a:prstGeom>
        </p:spPr>
      </p:pic>
      <p:sp>
        <p:nvSpPr>
          <p:cNvPr id="4" name="Rectangle 2"/>
          <p:cNvSpPr txBox="1">
            <a:spLocks/>
          </p:cNvSpPr>
          <p:nvPr/>
        </p:nvSpPr>
        <p:spPr bwMode="auto">
          <a:xfrm>
            <a:off x="866775" y="66675"/>
            <a:ext cx="8077200" cy="609600"/>
          </a:xfrm>
          <a:prstGeom prst="rect">
            <a:avLst/>
          </a:prstGeom>
          <a:noFill/>
          <a:ln w="9525">
            <a:noFill/>
            <a:miter lim="800000"/>
          </a:ln>
        </p:spPr>
        <p:txBody>
          <a:bodyPr vert="horz" wrap="square" lIns="91440" tIns="45720" rIns="91440" bIns="45720" numCol="1" anchor="b" anchorCtr="0" compatLnSpc="1"/>
          <a:lstStyle>
            <a:lvl1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a:lstStyle>
          <a:p>
            <a:r>
              <a:rPr lang="zh-CN" altLang="en-US" kern="0" dirty="0">
                <a:effectLst/>
                <a:latin typeface="Arial" panose="020B0604020202020204" pitchFamily="34" charset="0"/>
              </a:rPr>
              <a:t>数据库的基本概念</a:t>
            </a:r>
            <a:endParaRPr lang="en-US" altLang="zh-CN" kern="0" dirty="0">
              <a:effectLst/>
              <a:latin typeface="Arial" panose="020B0604020202020204" pitchFamily="34" charset="0"/>
            </a:endParaRPr>
          </a:p>
        </p:txBody>
      </p:sp>
    </p:spTree>
    <p:extLst>
      <p:ext uri="{BB962C8B-B14F-4D97-AF65-F5344CB8AC3E}">
        <p14:creationId xmlns:p14="http://schemas.microsoft.com/office/powerpoint/2010/main" val="203330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6117" t="25731" r="1529" b="20014"/>
          <a:stretch/>
        </p:blipFill>
        <p:spPr>
          <a:xfrm>
            <a:off x="58370" y="1653702"/>
            <a:ext cx="9007813" cy="3968885"/>
          </a:xfrm>
          <a:prstGeom prst="rect">
            <a:avLst/>
          </a:prstGeom>
        </p:spPr>
      </p:pic>
      <p:sp>
        <p:nvSpPr>
          <p:cNvPr id="3" name="标题 5">
            <a:extLst>
              <a:ext uri="{FF2B5EF4-FFF2-40B4-BE49-F238E27FC236}">
                <a16:creationId xmlns:a16="http://schemas.microsoft.com/office/drawing/2014/main" id="{B360C45B-4E24-443A-88F0-5185F4AFCB22}"/>
              </a:ext>
            </a:extLst>
          </p:cNvPr>
          <p:cNvSpPr txBox="1">
            <a:spLocks/>
          </p:cNvSpPr>
          <p:nvPr/>
        </p:nvSpPr>
        <p:spPr bwMode="auto">
          <a:xfrm>
            <a:off x="971551" y="128441"/>
            <a:ext cx="7822254" cy="6784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800" b="1" i="0">
                <a:solidFill>
                  <a:schemeClr val="tx2"/>
                </a:solidFill>
                <a:effectLst/>
                <a:latin typeface="Arial"/>
                <a:ea typeface="黑体"/>
                <a:cs typeface="Arial"/>
              </a:defRPr>
            </a:lvl1pPr>
            <a:lvl2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2pPr>
            <a:lvl3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3pPr>
            <a:lvl4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4pPr>
            <a:lvl5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5pPr>
            <a:lvl6pPr marL="422041"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6pPr>
            <a:lvl7pPr marL="844083"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7pPr>
            <a:lvl8pPr marL="1266124"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8pPr>
            <a:lvl9pPr marL="1688165"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9pPr>
          </a:lstStyle>
          <a:p>
            <a:r>
              <a:rPr kumimoji="1" lang="zh-CN" altLang="en-US" sz="3600" dirty="0">
                <a:latin typeface="微软雅黑" panose="020B0503020204020204" pitchFamily="82" charset="2"/>
                <a:ea typeface="微软雅黑" panose="020B0503020204020204" pitchFamily="82" charset="2"/>
              </a:rPr>
              <a:t>数据库架构：</a:t>
            </a:r>
            <a:r>
              <a:rPr lang="zh-CN" altLang="en-US" sz="3600" dirty="0">
                <a:latin typeface="微软雅黑" panose="020B0503020204020204" pitchFamily="34" charset="-122"/>
                <a:ea typeface="微软雅黑" panose="020B0503020204020204" pitchFamily="34" charset="-122"/>
              </a:rPr>
              <a:t>云托管数据库</a:t>
            </a:r>
            <a:endParaRPr lang="zh-CN" altLang="en-US" sz="35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8290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5120" t="28391" r="4920" b="25864"/>
          <a:stretch/>
        </p:blipFill>
        <p:spPr>
          <a:xfrm>
            <a:off x="194553" y="1848255"/>
            <a:ext cx="8774350" cy="3346316"/>
          </a:xfrm>
          <a:prstGeom prst="rect">
            <a:avLst/>
          </a:prstGeom>
        </p:spPr>
      </p:pic>
      <p:sp>
        <p:nvSpPr>
          <p:cNvPr id="3" name="标题 5">
            <a:extLst>
              <a:ext uri="{FF2B5EF4-FFF2-40B4-BE49-F238E27FC236}">
                <a16:creationId xmlns:a16="http://schemas.microsoft.com/office/drawing/2014/main" id="{906517E8-C54B-4F5F-AE27-D4D5552BA897}"/>
              </a:ext>
            </a:extLst>
          </p:cNvPr>
          <p:cNvSpPr txBox="1">
            <a:spLocks/>
          </p:cNvSpPr>
          <p:nvPr/>
        </p:nvSpPr>
        <p:spPr bwMode="auto">
          <a:xfrm>
            <a:off x="971550" y="128441"/>
            <a:ext cx="7997353" cy="6784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800" b="1" i="0">
                <a:solidFill>
                  <a:schemeClr val="tx2"/>
                </a:solidFill>
                <a:effectLst/>
                <a:latin typeface="Arial"/>
                <a:ea typeface="黑体"/>
                <a:cs typeface="Arial"/>
              </a:defRPr>
            </a:lvl1pPr>
            <a:lvl2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2pPr>
            <a:lvl3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3pPr>
            <a:lvl4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4pPr>
            <a:lvl5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5pPr>
            <a:lvl6pPr marL="422041"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6pPr>
            <a:lvl7pPr marL="844083"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7pPr>
            <a:lvl8pPr marL="1266124"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8pPr>
            <a:lvl9pPr marL="1688165"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9pPr>
          </a:lstStyle>
          <a:p>
            <a:r>
              <a:rPr kumimoji="1" lang="zh-CN" altLang="en-US" sz="3600" dirty="0">
                <a:latin typeface="微软雅黑" panose="020B0503020204020204" pitchFamily="82" charset="2"/>
                <a:ea typeface="微软雅黑" panose="020B0503020204020204" pitchFamily="82" charset="2"/>
              </a:rPr>
              <a:t>数据库架构：</a:t>
            </a:r>
            <a:r>
              <a:rPr lang="zh-CN" altLang="en-US" sz="3600" dirty="0">
                <a:latin typeface="微软雅黑" panose="020B0503020204020204" pitchFamily="34" charset="-122"/>
                <a:ea typeface="微软雅黑" panose="020B0503020204020204" pitchFamily="34" charset="-122"/>
              </a:rPr>
              <a:t>云原生数据库</a:t>
            </a:r>
            <a:endParaRPr lang="zh-CN" altLang="en-US" sz="35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1899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9906" t="23869" r="9110" b="18950"/>
          <a:stretch/>
        </p:blipFill>
        <p:spPr>
          <a:xfrm>
            <a:off x="17465" y="1517514"/>
            <a:ext cx="9107079" cy="4822715"/>
          </a:xfrm>
          <a:prstGeom prst="rect">
            <a:avLst/>
          </a:prstGeom>
        </p:spPr>
      </p:pic>
      <p:sp>
        <p:nvSpPr>
          <p:cNvPr id="3" name="标题 5">
            <a:extLst>
              <a:ext uri="{FF2B5EF4-FFF2-40B4-BE49-F238E27FC236}">
                <a16:creationId xmlns:a16="http://schemas.microsoft.com/office/drawing/2014/main" id="{8552099E-F8FF-4A74-9CDC-E9757B6FBC4E}"/>
              </a:ext>
            </a:extLst>
          </p:cNvPr>
          <p:cNvSpPr txBox="1">
            <a:spLocks/>
          </p:cNvSpPr>
          <p:nvPr/>
        </p:nvSpPr>
        <p:spPr bwMode="auto">
          <a:xfrm>
            <a:off x="971551" y="128441"/>
            <a:ext cx="7822254" cy="6784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800" b="1" i="0">
                <a:solidFill>
                  <a:schemeClr val="tx2"/>
                </a:solidFill>
                <a:effectLst/>
                <a:latin typeface="Arial"/>
                <a:ea typeface="黑体"/>
                <a:cs typeface="Arial"/>
              </a:defRPr>
            </a:lvl1pPr>
            <a:lvl2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2pPr>
            <a:lvl3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3pPr>
            <a:lvl4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4pPr>
            <a:lvl5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5pPr>
            <a:lvl6pPr marL="422041"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6pPr>
            <a:lvl7pPr marL="844083"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7pPr>
            <a:lvl8pPr marL="1266124"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8pPr>
            <a:lvl9pPr marL="1688165"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9pPr>
          </a:lstStyle>
          <a:p>
            <a:r>
              <a:rPr kumimoji="1" lang="zh-CN" altLang="en-US" sz="3600" dirty="0">
                <a:latin typeface="微软雅黑" panose="020B0503020204020204" pitchFamily="82" charset="2"/>
                <a:ea typeface="微软雅黑" panose="020B0503020204020204" pitchFamily="82" charset="2"/>
              </a:rPr>
              <a:t>数据库架构：</a:t>
            </a:r>
            <a:r>
              <a:rPr lang="zh-CN" altLang="en-US" sz="3600" dirty="0">
                <a:latin typeface="微软雅黑" panose="020B0503020204020204" pitchFamily="34" charset="-122"/>
                <a:ea typeface="微软雅黑" panose="020B0503020204020204" pitchFamily="34" charset="-122"/>
              </a:rPr>
              <a:t>云原生数据库</a:t>
            </a:r>
            <a:endParaRPr lang="zh-CN" altLang="en-US" sz="35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9307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p:cNvSpPr>
          <p:nvPr>
            <p:ph type="title" idx="4294967295"/>
          </p:nvPr>
        </p:nvSpPr>
        <p:spPr/>
        <p:txBody>
          <a:bodyPr wrap="square" lIns="91440" tIns="45720" rIns="91440" bIns="45720" anchor="b" anchorCtr="0"/>
          <a:lstStyle/>
          <a:p>
            <a:r>
              <a:rPr lang="en-US" altLang="zh-CN" dirty="0">
                <a:effectLst/>
              </a:rPr>
              <a:t>History of Database Systems</a:t>
            </a:r>
          </a:p>
        </p:txBody>
      </p:sp>
      <p:sp>
        <p:nvSpPr>
          <p:cNvPr id="70658" name="Rectangle 3"/>
          <p:cNvSpPr>
            <a:spLocks noGrp="1"/>
          </p:cNvSpPr>
          <p:nvPr>
            <p:ph type="body" idx="4294967295"/>
          </p:nvPr>
        </p:nvSpPr>
        <p:spPr/>
        <p:txBody>
          <a:bodyPr vert="horz" wrap="square" lIns="91440" tIns="45720" rIns="91440" bIns="45720" anchor="t" anchorCtr="0"/>
          <a:lstStyle/>
          <a:p>
            <a:r>
              <a:rPr lang="en-US" altLang="zh-CN" dirty="0"/>
              <a:t>1950s and early 1960s:</a:t>
            </a:r>
          </a:p>
          <a:p>
            <a:pPr lvl="1"/>
            <a:r>
              <a:rPr lang="en-US" altLang="zh-CN" dirty="0"/>
              <a:t>Data processing using magnetic tapes for storage</a:t>
            </a:r>
          </a:p>
          <a:p>
            <a:pPr lvl="2"/>
            <a:r>
              <a:rPr lang="en-US" altLang="zh-CN" dirty="0"/>
              <a:t>Tapes provided only sequential access</a:t>
            </a:r>
          </a:p>
          <a:p>
            <a:pPr lvl="1"/>
            <a:r>
              <a:rPr lang="en-US" altLang="zh-CN" dirty="0"/>
              <a:t>Punched cards for input</a:t>
            </a:r>
          </a:p>
          <a:p>
            <a:r>
              <a:rPr lang="en-US" altLang="zh-CN" dirty="0"/>
              <a:t>Late 1960s and 1970s:</a:t>
            </a:r>
          </a:p>
          <a:p>
            <a:pPr lvl="1"/>
            <a:r>
              <a:rPr lang="en-US" altLang="zh-CN" dirty="0"/>
              <a:t>Hard disks allowed direct access to data</a:t>
            </a:r>
          </a:p>
          <a:p>
            <a:pPr lvl="1"/>
            <a:r>
              <a:rPr lang="en-US" altLang="zh-CN" dirty="0"/>
              <a:t>Network and hierarchical data models in widespread use</a:t>
            </a:r>
          </a:p>
          <a:p>
            <a:pPr lvl="1"/>
            <a:r>
              <a:rPr lang="en-US" altLang="zh-CN" dirty="0"/>
              <a:t>Ted Codd defines the relational data model</a:t>
            </a:r>
          </a:p>
          <a:p>
            <a:pPr lvl="2"/>
            <a:r>
              <a:rPr lang="en-US" altLang="zh-CN" dirty="0"/>
              <a:t>Would win the ACM Turing Award for this work</a:t>
            </a:r>
          </a:p>
          <a:p>
            <a:pPr lvl="2"/>
            <a:r>
              <a:rPr lang="en-US" altLang="zh-CN" dirty="0"/>
              <a:t>IBM Research begins System R prototype</a:t>
            </a:r>
          </a:p>
          <a:p>
            <a:pPr lvl="2"/>
            <a:r>
              <a:rPr lang="en-US" altLang="zh-CN" dirty="0"/>
              <a:t>UC Berkeley begins Ingres prototype</a:t>
            </a:r>
          </a:p>
          <a:p>
            <a:pPr lvl="1"/>
            <a:r>
              <a:rPr lang="en-US" altLang="zh-CN" dirty="0"/>
              <a:t>High-performance (for the era) transaction processing</a:t>
            </a:r>
          </a:p>
          <a:p>
            <a:pPr>
              <a:buNone/>
            </a:pPr>
            <a:endParaRPr lang="en-US" altLang="zh-C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p:cNvSpPr>
          <p:nvPr>
            <p:ph type="title" idx="4294967295"/>
          </p:nvPr>
        </p:nvSpPr>
        <p:spPr/>
        <p:txBody>
          <a:bodyPr wrap="square" lIns="91440" tIns="45720" rIns="91440" bIns="45720" anchor="b" anchorCtr="0"/>
          <a:lstStyle/>
          <a:p>
            <a:r>
              <a:rPr lang="en-US" altLang="zh-CN" dirty="0">
                <a:effectLst/>
              </a:rPr>
              <a:t>History (cont.)</a:t>
            </a:r>
          </a:p>
        </p:txBody>
      </p:sp>
      <p:sp>
        <p:nvSpPr>
          <p:cNvPr id="72706" name="Rectangle 3"/>
          <p:cNvSpPr>
            <a:spLocks noGrp="1"/>
          </p:cNvSpPr>
          <p:nvPr>
            <p:ph type="body" idx="4294967295"/>
          </p:nvPr>
        </p:nvSpPr>
        <p:spPr>
          <a:xfrm>
            <a:off x="814388" y="1093788"/>
            <a:ext cx="7661275" cy="5224462"/>
          </a:xfrm>
        </p:spPr>
        <p:txBody>
          <a:bodyPr vert="horz" wrap="square" lIns="91440" tIns="45720" rIns="91440" bIns="45720" anchor="t" anchorCtr="0"/>
          <a:lstStyle/>
          <a:p>
            <a:pPr>
              <a:lnSpc>
                <a:spcPct val="90000"/>
              </a:lnSpc>
            </a:pPr>
            <a:r>
              <a:rPr lang="en-US" altLang="zh-CN" dirty="0"/>
              <a:t>1980s:</a:t>
            </a:r>
          </a:p>
          <a:p>
            <a:pPr lvl="1">
              <a:lnSpc>
                <a:spcPct val="90000"/>
              </a:lnSpc>
            </a:pPr>
            <a:r>
              <a:rPr lang="en-US" altLang="zh-CN" dirty="0"/>
              <a:t>Research relational prototypes evolve into commercial systems</a:t>
            </a:r>
          </a:p>
          <a:p>
            <a:pPr lvl="2">
              <a:lnSpc>
                <a:spcPct val="90000"/>
              </a:lnSpc>
            </a:pPr>
            <a:r>
              <a:rPr lang="en-US" altLang="zh-CN" dirty="0"/>
              <a:t>SQL becomes industrial standard</a:t>
            </a:r>
          </a:p>
          <a:p>
            <a:pPr lvl="1">
              <a:lnSpc>
                <a:spcPct val="90000"/>
              </a:lnSpc>
            </a:pPr>
            <a:r>
              <a:rPr lang="en-US" altLang="zh-CN" dirty="0"/>
              <a:t>Parallel and distributed database systems</a:t>
            </a:r>
          </a:p>
          <a:p>
            <a:pPr lvl="1">
              <a:lnSpc>
                <a:spcPct val="90000"/>
              </a:lnSpc>
            </a:pPr>
            <a:r>
              <a:rPr lang="en-US" altLang="zh-CN" dirty="0"/>
              <a:t>Object-oriented database systems</a:t>
            </a:r>
          </a:p>
          <a:p>
            <a:pPr>
              <a:lnSpc>
                <a:spcPct val="90000"/>
              </a:lnSpc>
            </a:pPr>
            <a:r>
              <a:rPr lang="en-US" altLang="zh-CN" dirty="0"/>
              <a:t>1990s:</a:t>
            </a:r>
          </a:p>
          <a:p>
            <a:pPr lvl="1">
              <a:lnSpc>
                <a:spcPct val="90000"/>
              </a:lnSpc>
            </a:pPr>
            <a:r>
              <a:rPr lang="en-US" altLang="zh-CN" dirty="0"/>
              <a:t>Large decision support and data-mining applications</a:t>
            </a:r>
          </a:p>
          <a:p>
            <a:pPr lvl="1">
              <a:lnSpc>
                <a:spcPct val="90000"/>
              </a:lnSpc>
            </a:pPr>
            <a:r>
              <a:rPr lang="en-US" altLang="zh-CN" dirty="0"/>
              <a:t>Large multi-terabyte data warehouses</a:t>
            </a:r>
          </a:p>
          <a:p>
            <a:pPr lvl="1">
              <a:lnSpc>
                <a:spcPct val="90000"/>
              </a:lnSpc>
            </a:pPr>
            <a:r>
              <a:rPr lang="en-US" altLang="zh-CN" dirty="0"/>
              <a:t>Emergence of Web commerce</a:t>
            </a:r>
          </a:p>
          <a:p>
            <a:pPr>
              <a:lnSpc>
                <a:spcPct val="90000"/>
              </a:lnSpc>
            </a:pPr>
            <a:r>
              <a:rPr lang="en-US" altLang="zh-CN" dirty="0"/>
              <a:t>Early 2000s:</a:t>
            </a:r>
          </a:p>
          <a:p>
            <a:pPr lvl="1">
              <a:lnSpc>
                <a:spcPct val="90000"/>
              </a:lnSpc>
            </a:pPr>
            <a:r>
              <a:rPr lang="en-US" altLang="zh-CN" dirty="0"/>
              <a:t>XML and XQuery standards</a:t>
            </a:r>
          </a:p>
          <a:p>
            <a:pPr lvl="1">
              <a:lnSpc>
                <a:spcPct val="90000"/>
              </a:lnSpc>
            </a:pPr>
            <a:r>
              <a:rPr lang="en-US" altLang="zh-CN" dirty="0"/>
              <a:t>Automated database administration</a:t>
            </a:r>
          </a:p>
          <a:p>
            <a:pPr>
              <a:lnSpc>
                <a:spcPct val="90000"/>
              </a:lnSpc>
            </a:pPr>
            <a:r>
              <a:rPr lang="en-US" altLang="zh-CN" dirty="0"/>
              <a:t>Later 2000s:</a:t>
            </a:r>
          </a:p>
          <a:p>
            <a:pPr lvl="1">
              <a:lnSpc>
                <a:spcPct val="90000"/>
              </a:lnSpc>
            </a:pPr>
            <a:r>
              <a:rPr lang="en-US" altLang="zh-CN" dirty="0"/>
              <a:t>Giant data storage systems</a:t>
            </a:r>
          </a:p>
          <a:p>
            <a:pPr lvl="2">
              <a:lnSpc>
                <a:spcPct val="90000"/>
              </a:lnSpc>
            </a:pPr>
            <a:r>
              <a:rPr lang="en-US" altLang="zh-CN" dirty="0"/>
              <a:t>Google BigTable, Yahoo PNuts, Amazon,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3895" t="33527" r="8910" b="22407"/>
          <a:stretch/>
        </p:blipFill>
        <p:spPr>
          <a:xfrm>
            <a:off x="88232" y="1517514"/>
            <a:ext cx="8997407" cy="3852153"/>
          </a:xfrm>
          <a:prstGeom prst="rect">
            <a:avLst/>
          </a:prstGeom>
        </p:spPr>
      </p:pic>
      <p:sp>
        <p:nvSpPr>
          <p:cNvPr id="3" name="文本框 2"/>
          <p:cNvSpPr txBox="1"/>
          <p:nvPr/>
        </p:nvSpPr>
        <p:spPr>
          <a:xfrm>
            <a:off x="1208181" y="194556"/>
            <a:ext cx="7429982" cy="584775"/>
          </a:xfrm>
          <a:prstGeom prst="rect">
            <a:avLst/>
          </a:prstGeom>
          <a:noFill/>
          <a:ln w="9525">
            <a:noFill/>
            <a:miter lim="800000"/>
          </a:ln>
        </p:spPr>
        <p:txBody>
          <a:bodyPr vert="horz" wrap="square" lIns="91440" tIns="45720" rIns="91440" bIns="45720" numCol="1" anchor="b" anchorCtr="0" compatLnSpc="1"/>
          <a:lstStyle>
            <a:lvl1pPr algn="ctr" eaLnBrk="0" hangingPunct="0">
              <a:defRPr sz="3200" b="1">
                <a:solidFill>
                  <a:schemeClr val="tx2"/>
                </a:solidFill>
                <a:effectLst/>
                <a:latin typeface="+mj-lt"/>
                <a:cs typeface="MS PGothic" panose="020B0600070205080204" pitchFamily="34" charset="-128"/>
              </a:defRPr>
            </a:lvl1pPr>
            <a:lvl2pPr algn="ctr" eaLnBrk="0" hangingPunct="0">
              <a:defRPr sz="3200" b="1">
                <a:solidFill>
                  <a:schemeClr val="tx2"/>
                </a:solidFill>
                <a:effectLst>
                  <a:outerShdw blurRad="38100" dist="38100" dir="2700000" algn="tl">
                    <a:srgbClr val="DDDDDD"/>
                  </a:outerShdw>
                </a:effectLst>
                <a:cs typeface="MS PGothic" panose="020B0600070205080204" pitchFamily="34" charset="-128"/>
              </a:defRPr>
            </a:lvl2pPr>
            <a:lvl3pPr algn="ctr" eaLnBrk="0" hangingPunct="0">
              <a:defRPr sz="3200" b="1">
                <a:solidFill>
                  <a:schemeClr val="tx2"/>
                </a:solidFill>
                <a:effectLst>
                  <a:outerShdw blurRad="38100" dist="38100" dir="2700000" algn="tl">
                    <a:srgbClr val="DDDDDD"/>
                  </a:outerShdw>
                </a:effectLst>
                <a:cs typeface="MS PGothic" panose="020B0600070205080204" pitchFamily="34" charset="-128"/>
              </a:defRPr>
            </a:lvl3pPr>
            <a:lvl4pPr algn="ctr" eaLnBrk="0" hangingPunct="0">
              <a:defRPr sz="3200" b="1">
                <a:solidFill>
                  <a:schemeClr val="tx2"/>
                </a:solidFill>
                <a:effectLst>
                  <a:outerShdw blurRad="38100" dist="38100" dir="2700000" algn="tl">
                    <a:srgbClr val="DDDDDD"/>
                  </a:outerShdw>
                </a:effectLst>
                <a:cs typeface="MS PGothic" panose="020B0600070205080204" pitchFamily="34" charset="-128"/>
              </a:defRPr>
            </a:lvl4pPr>
            <a:lvl5pPr algn="ctr" eaLnBrk="0" hangingPunct="0">
              <a:defRPr sz="3200" b="1">
                <a:solidFill>
                  <a:schemeClr val="tx2"/>
                </a:solidFill>
                <a:effectLst>
                  <a:outerShdw blurRad="38100" dist="38100" dir="2700000" algn="tl">
                    <a:srgbClr val="DDDDDD"/>
                  </a:outerShdw>
                </a:effectLst>
                <a:cs typeface="MS PGothic" panose="020B0600070205080204" pitchFamily="34" charset="-128"/>
              </a:defRPr>
            </a:lvl5pPr>
            <a:lvl6pPr marL="457200" algn="ctr" eaLnBrk="0" hangingPunct="0">
              <a:defRPr kumimoji="1" sz="3200" b="1">
                <a:solidFill>
                  <a:schemeClr val="tx2"/>
                </a:solidFill>
                <a:effectLst>
                  <a:outerShdw blurRad="38100" dist="38100" dir="2700000" algn="tl">
                    <a:srgbClr val="DDDDDD"/>
                  </a:outerShdw>
                </a:effectLst>
              </a:defRPr>
            </a:lvl6pPr>
            <a:lvl7pPr marL="914400" algn="ctr" eaLnBrk="0" hangingPunct="0">
              <a:defRPr kumimoji="1" sz="3200" b="1">
                <a:solidFill>
                  <a:schemeClr val="tx2"/>
                </a:solidFill>
                <a:effectLst>
                  <a:outerShdw blurRad="38100" dist="38100" dir="2700000" algn="tl">
                    <a:srgbClr val="DDDDDD"/>
                  </a:outerShdw>
                </a:effectLst>
              </a:defRPr>
            </a:lvl7pPr>
            <a:lvl8pPr marL="1371600" algn="ctr" eaLnBrk="0" hangingPunct="0">
              <a:defRPr kumimoji="1" sz="3200" b="1">
                <a:solidFill>
                  <a:schemeClr val="tx2"/>
                </a:solidFill>
                <a:effectLst>
                  <a:outerShdw blurRad="38100" dist="38100" dir="2700000" algn="tl">
                    <a:srgbClr val="DDDDDD"/>
                  </a:outerShdw>
                </a:effectLst>
              </a:defRPr>
            </a:lvl8pPr>
            <a:lvl9pPr marL="1828800" algn="ctr" eaLnBrk="0" hangingPunct="0">
              <a:defRPr kumimoji="1" sz="3200" b="1">
                <a:solidFill>
                  <a:schemeClr val="tx2"/>
                </a:solidFill>
                <a:effectLst>
                  <a:outerShdw blurRad="38100" dist="38100" dir="2700000" algn="tl">
                    <a:srgbClr val="DDDDDD"/>
                  </a:outerShdw>
                </a:effectLst>
              </a:defRPr>
            </a:lvl9pPr>
          </a:lstStyle>
          <a:p>
            <a:r>
              <a:rPr lang="zh-CN" altLang="en-US" sz="4000" dirty="0"/>
              <a:t>数据库模型： </a:t>
            </a:r>
            <a:r>
              <a:rPr lang="en-US" altLang="zh-CN" sz="4000" dirty="0"/>
              <a:t>NoSQL</a:t>
            </a:r>
            <a:r>
              <a:rPr lang="zh-CN" altLang="en-US" sz="4000" dirty="0"/>
              <a:t>数据库类型</a:t>
            </a:r>
          </a:p>
        </p:txBody>
      </p:sp>
    </p:spTree>
    <p:extLst>
      <p:ext uri="{BB962C8B-B14F-4D97-AF65-F5344CB8AC3E}">
        <p14:creationId xmlns:p14="http://schemas.microsoft.com/office/powerpoint/2010/main" val="4115837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3524" t="26263" r="3524" b="20811"/>
          <a:stretch/>
        </p:blipFill>
        <p:spPr>
          <a:xfrm>
            <a:off x="38911" y="1692613"/>
            <a:ext cx="9066178" cy="3871608"/>
          </a:xfrm>
          <a:prstGeom prst="rect">
            <a:avLst/>
          </a:prstGeom>
        </p:spPr>
      </p:pic>
      <p:sp>
        <p:nvSpPr>
          <p:cNvPr id="3" name="标题 5">
            <a:extLst>
              <a:ext uri="{FF2B5EF4-FFF2-40B4-BE49-F238E27FC236}">
                <a16:creationId xmlns:a16="http://schemas.microsoft.com/office/drawing/2014/main" id="{5AB385C8-DBBB-4565-BDB3-350EA14ED531}"/>
              </a:ext>
            </a:extLst>
          </p:cNvPr>
          <p:cNvSpPr txBox="1">
            <a:spLocks/>
          </p:cNvSpPr>
          <p:nvPr/>
        </p:nvSpPr>
        <p:spPr bwMode="auto">
          <a:xfrm>
            <a:off x="971550" y="128441"/>
            <a:ext cx="7958441" cy="6784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800" b="1" i="0">
                <a:solidFill>
                  <a:schemeClr val="tx2"/>
                </a:solidFill>
                <a:effectLst/>
                <a:latin typeface="Arial"/>
                <a:ea typeface="黑体"/>
                <a:cs typeface="Arial"/>
              </a:defRPr>
            </a:lvl1pPr>
            <a:lvl2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2pPr>
            <a:lvl3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3pPr>
            <a:lvl4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4pPr>
            <a:lvl5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5pPr>
            <a:lvl6pPr marL="422041"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6pPr>
            <a:lvl7pPr marL="844083"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7pPr>
            <a:lvl8pPr marL="1266124"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8pPr>
            <a:lvl9pPr marL="1688165"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9pPr>
          </a:lstStyle>
          <a:p>
            <a:r>
              <a:rPr kumimoji="1" lang="zh-CN" altLang="en-US" sz="3600" dirty="0">
                <a:latin typeface="微软雅黑" panose="020B0503020204020204" pitchFamily="82" charset="2"/>
                <a:ea typeface="微软雅黑" panose="020B0503020204020204" pitchFamily="82" charset="2"/>
              </a:rPr>
              <a:t>数据库模型： </a:t>
            </a:r>
            <a:r>
              <a:rPr lang="en-US" altLang="zh-CN" sz="3600" dirty="0">
                <a:latin typeface="微软雅黑" panose="020B0503020204020204" pitchFamily="34" charset="-122"/>
                <a:ea typeface="微软雅黑" panose="020B0503020204020204" pitchFamily="34" charset="-122"/>
              </a:rPr>
              <a:t>NoSQL</a:t>
            </a:r>
            <a:r>
              <a:rPr lang="zh-CN" altLang="en-US" sz="3600" dirty="0">
                <a:latin typeface="微软雅黑" panose="020B0503020204020204" pitchFamily="34" charset="-122"/>
                <a:ea typeface="微软雅黑" panose="020B0503020204020204" pitchFamily="34" charset="-122"/>
              </a:rPr>
              <a:t>数据库主要特点</a:t>
            </a:r>
            <a:endParaRPr lang="zh-CN" altLang="en-US" sz="3500" b="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5861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BA4AEAE-BCF4-D8C4-2DE0-2465637F4BCD}"/>
              </a:ext>
            </a:extLst>
          </p:cNvPr>
          <p:cNvGraphicFramePr>
            <a:graphicFrameLocks noGrp="1"/>
          </p:cNvGraphicFramePr>
          <p:nvPr>
            <p:extLst>
              <p:ext uri="{D42A27DB-BD31-4B8C-83A1-F6EECF244321}">
                <p14:modId xmlns:p14="http://schemas.microsoft.com/office/powerpoint/2010/main" val="992972755"/>
              </p:ext>
            </p:extLst>
          </p:nvPr>
        </p:nvGraphicFramePr>
        <p:xfrm>
          <a:off x="168163" y="1602184"/>
          <a:ext cx="8606185" cy="4143817"/>
        </p:xfrm>
        <a:graphic>
          <a:graphicData uri="http://schemas.openxmlformats.org/drawingml/2006/table">
            <a:tbl>
              <a:tblPr firstRow="1" firstCol="1" bandRow="1">
                <a:tableStyleId>{5940675A-B579-460E-94D1-54222C63F5DA}</a:tableStyleId>
              </a:tblPr>
              <a:tblGrid>
                <a:gridCol w="1618319">
                  <a:extLst>
                    <a:ext uri="{9D8B030D-6E8A-4147-A177-3AD203B41FA5}">
                      <a16:colId xmlns:a16="http://schemas.microsoft.com/office/drawing/2014/main" val="3695984029"/>
                    </a:ext>
                  </a:extLst>
                </a:gridCol>
                <a:gridCol w="2370883">
                  <a:extLst>
                    <a:ext uri="{9D8B030D-6E8A-4147-A177-3AD203B41FA5}">
                      <a16:colId xmlns:a16="http://schemas.microsoft.com/office/drawing/2014/main" val="112659021"/>
                    </a:ext>
                  </a:extLst>
                </a:gridCol>
                <a:gridCol w="4616983">
                  <a:extLst>
                    <a:ext uri="{9D8B030D-6E8A-4147-A177-3AD203B41FA5}">
                      <a16:colId xmlns:a16="http://schemas.microsoft.com/office/drawing/2014/main" val="547222671"/>
                    </a:ext>
                  </a:extLst>
                </a:gridCol>
              </a:tblGrid>
              <a:tr h="572198">
                <a:tc gridSpan="2">
                  <a:txBody>
                    <a:bodyPr/>
                    <a:lstStyle/>
                    <a:p>
                      <a:pPr indent="127000" algn="ctr">
                        <a:lnSpc>
                          <a:spcPct val="150000"/>
                        </a:lnSpc>
                      </a:pPr>
                      <a:r>
                        <a:rPr lang="zh-CN" altLang="en-US" sz="2400" kern="100" dirty="0">
                          <a:solidFill>
                            <a:schemeClr val="tx1"/>
                          </a:solidFill>
                          <a:effectLst/>
                          <a:latin typeface="SimHei" panose="02010609060101010101" pitchFamily="49" charset="-122"/>
                          <a:ea typeface="SimHei" panose="02010609060101010101" pitchFamily="49" charset="-122"/>
                        </a:rPr>
                        <a:t>主要</a:t>
                      </a:r>
                      <a:r>
                        <a:rPr lang="zh-CN" sz="2400" kern="100" dirty="0">
                          <a:solidFill>
                            <a:schemeClr val="tx1"/>
                          </a:solidFill>
                          <a:effectLst/>
                          <a:latin typeface="SimHei" panose="02010609060101010101" pitchFamily="49" charset="-122"/>
                          <a:ea typeface="SimHei" panose="02010609060101010101" pitchFamily="49" charset="-122"/>
                        </a:rPr>
                        <a:t>类型</a:t>
                      </a:r>
                      <a:endParaRPr lang="zh-CN" sz="2400" kern="100" dirty="0">
                        <a:solidFill>
                          <a:schemeClr val="tx1"/>
                        </a:solidFill>
                        <a:effectLst/>
                        <a:latin typeface="SimHei" panose="02010609060101010101" pitchFamily="49" charset="-122"/>
                        <a:ea typeface="SimHei" panose="02010609060101010101" pitchFamily="49" charset="-122"/>
                        <a:cs typeface="Times New Roman" panose="02020603050405020304" pitchFamily="18" charset="0"/>
                      </a:endParaRPr>
                    </a:p>
                  </a:txBody>
                  <a:tcPr marL="68580" marR="68580" marT="0" marB="0" anchor="ctr"/>
                </a:tc>
                <a:tc hMerge="1">
                  <a:txBody>
                    <a:bodyPr/>
                    <a:lstStyle/>
                    <a:p>
                      <a:endParaRPr lang="zh-CN" altLang="en-US"/>
                    </a:p>
                  </a:txBody>
                  <a:tcPr/>
                </a:tc>
                <a:tc>
                  <a:txBody>
                    <a:bodyPr/>
                    <a:lstStyle/>
                    <a:p>
                      <a:pPr indent="127000" algn="ctr">
                        <a:lnSpc>
                          <a:spcPct val="150000"/>
                        </a:lnSpc>
                      </a:pPr>
                      <a:r>
                        <a:rPr lang="en-US" sz="2400" kern="100" dirty="0">
                          <a:solidFill>
                            <a:schemeClr val="tx1"/>
                          </a:solidFill>
                          <a:effectLst/>
                          <a:latin typeface="SimHei" panose="02010609060101010101" pitchFamily="49" charset="-122"/>
                          <a:ea typeface="SimHei" panose="02010609060101010101" pitchFamily="49" charset="-122"/>
                        </a:rPr>
                        <a:t>NoSQL</a:t>
                      </a:r>
                      <a:r>
                        <a:rPr lang="zh-CN" sz="2400" kern="100" dirty="0">
                          <a:solidFill>
                            <a:schemeClr val="tx1"/>
                          </a:solidFill>
                          <a:effectLst/>
                          <a:latin typeface="SimHei" panose="02010609060101010101" pitchFamily="49" charset="-122"/>
                          <a:ea typeface="SimHei" panose="02010609060101010101" pitchFamily="49" charset="-122"/>
                        </a:rPr>
                        <a:t>数据库产品（示例）</a:t>
                      </a:r>
                      <a:endParaRPr lang="zh-CN" sz="2400" kern="100" dirty="0">
                        <a:solidFill>
                          <a:schemeClr val="tx1"/>
                        </a:solidFill>
                        <a:effectLst/>
                        <a:latin typeface="SimHei" panose="02010609060101010101" pitchFamily="49" charset="-122"/>
                        <a:ea typeface="SimHei"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70049251"/>
                  </a:ext>
                </a:extLst>
              </a:tr>
              <a:tr h="463270">
                <a:tc rowSpan="3">
                  <a:txBody>
                    <a:bodyPr/>
                    <a:lstStyle/>
                    <a:p>
                      <a:pPr indent="127000" algn="just">
                        <a:lnSpc>
                          <a:spcPct val="150000"/>
                        </a:lnSpc>
                      </a:pPr>
                      <a:r>
                        <a:rPr lang="zh-CN" sz="1800" kern="100" dirty="0">
                          <a:solidFill>
                            <a:schemeClr val="tx1"/>
                          </a:solidFill>
                          <a:effectLst/>
                          <a:latin typeface="SimHei" panose="02010609060101010101" pitchFamily="49" charset="-122"/>
                          <a:ea typeface="SimHei" panose="02010609060101010101" pitchFamily="49" charset="-122"/>
                        </a:rPr>
                        <a:t>键值数据库</a:t>
                      </a:r>
                      <a:endParaRPr lang="zh-CN" sz="1800" kern="100" dirty="0">
                        <a:solidFill>
                          <a:schemeClr val="tx1"/>
                        </a:solidFill>
                        <a:effectLst/>
                        <a:latin typeface="SimHei" panose="02010609060101010101" pitchFamily="49" charset="-122"/>
                        <a:ea typeface="SimHei" panose="02010609060101010101" pitchFamily="49" charset="-122"/>
                        <a:cs typeface="Times New Roman" panose="02020603050405020304" pitchFamily="18" charset="0"/>
                      </a:endParaRPr>
                    </a:p>
                  </a:txBody>
                  <a:tcPr marL="68580" marR="68580" marT="0" marB="0" anchor="ctr"/>
                </a:tc>
                <a:tc>
                  <a:txBody>
                    <a:bodyPr/>
                    <a:lstStyle/>
                    <a:p>
                      <a:pPr indent="127000" algn="just">
                        <a:lnSpc>
                          <a:spcPct val="150000"/>
                        </a:lnSpc>
                      </a:pPr>
                      <a:r>
                        <a:rPr lang="zh-CN" sz="1800" b="1" kern="100" dirty="0">
                          <a:solidFill>
                            <a:schemeClr val="tx1"/>
                          </a:solidFill>
                          <a:effectLst/>
                          <a:latin typeface="SimHei" panose="02010609060101010101" pitchFamily="49" charset="-122"/>
                          <a:ea typeface="SimHei" panose="02010609060101010101" pitchFamily="49" charset="-122"/>
                        </a:rPr>
                        <a:t>内存键值存储</a:t>
                      </a:r>
                      <a:endParaRPr lang="zh-CN" sz="1800" b="1" kern="100" dirty="0">
                        <a:solidFill>
                          <a:schemeClr val="tx1"/>
                        </a:solidFill>
                        <a:effectLst/>
                        <a:latin typeface="SimHei" panose="02010609060101010101" pitchFamily="49" charset="-122"/>
                        <a:ea typeface="SimHei" panose="02010609060101010101" pitchFamily="49" charset="-122"/>
                        <a:cs typeface="Times New Roman" panose="02020603050405020304" pitchFamily="18" charset="0"/>
                      </a:endParaRPr>
                    </a:p>
                  </a:txBody>
                  <a:tcPr marL="68580" marR="68580" marT="0" marB="0" anchor="ctr"/>
                </a:tc>
                <a:tc>
                  <a:txBody>
                    <a:bodyPr/>
                    <a:lstStyle/>
                    <a:p>
                      <a:pPr indent="127000" algn="just">
                        <a:lnSpc>
                          <a:spcPct val="150000"/>
                        </a:lnSpc>
                      </a:pPr>
                      <a:r>
                        <a:rPr lang="en-US" sz="1800" b="0" kern="100" dirty="0">
                          <a:solidFill>
                            <a:schemeClr val="tx1"/>
                          </a:solidFill>
                          <a:effectLst/>
                          <a:latin typeface="SimHei" panose="02010609060101010101" pitchFamily="49" charset="-122"/>
                          <a:ea typeface="SimHei" panose="02010609060101010101" pitchFamily="49" charset="-122"/>
                        </a:rPr>
                        <a:t>Redis, Memcached</a:t>
                      </a:r>
                      <a:endParaRPr lang="zh-CN" sz="1800" b="0" kern="100" dirty="0">
                        <a:solidFill>
                          <a:schemeClr val="tx1"/>
                        </a:solidFill>
                        <a:effectLst/>
                        <a:latin typeface="SimHei" panose="02010609060101010101" pitchFamily="49" charset="-122"/>
                        <a:ea typeface="SimHei"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7267641"/>
                  </a:ext>
                </a:extLst>
              </a:tr>
              <a:tr h="463270">
                <a:tc vMerge="1">
                  <a:txBody>
                    <a:bodyPr/>
                    <a:lstStyle/>
                    <a:p>
                      <a:endParaRPr lang="zh-CN" altLang="en-US"/>
                    </a:p>
                  </a:txBody>
                  <a:tcPr/>
                </a:tc>
                <a:tc>
                  <a:txBody>
                    <a:bodyPr/>
                    <a:lstStyle/>
                    <a:p>
                      <a:pPr indent="127000" algn="just">
                        <a:lnSpc>
                          <a:spcPct val="150000"/>
                        </a:lnSpc>
                      </a:pPr>
                      <a:r>
                        <a:rPr lang="zh-CN" sz="1800" b="1" kern="100" dirty="0">
                          <a:solidFill>
                            <a:schemeClr val="tx1"/>
                          </a:solidFill>
                          <a:effectLst/>
                          <a:latin typeface="SimHei" panose="02010609060101010101" pitchFamily="49" charset="-122"/>
                          <a:ea typeface="SimHei" panose="02010609060101010101" pitchFamily="49" charset="-122"/>
                        </a:rPr>
                        <a:t>最终一致性键值存储</a:t>
                      </a:r>
                      <a:endParaRPr lang="zh-CN" sz="1800" b="1" kern="100" dirty="0">
                        <a:solidFill>
                          <a:schemeClr val="tx1"/>
                        </a:solidFill>
                        <a:effectLst/>
                        <a:latin typeface="SimHei" panose="02010609060101010101" pitchFamily="49" charset="-122"/>
                        <a:ea typeface="SimHei" panose="02010609060101010101" pitchFamily="49" charset="-122"/>
                        <a:cs typeface="Times New Roman" panose="02020603050405020304" pitchFamily="18" charset="0"/>
                      </a:endParaRPr>
                    </a:p>
                  </a:txBody>
                  <a:tcPr marL="68580" marR="68580" marT="0" marB="0" anchor="ctr"/>
                </a:tc>
                <a:tc>
                  <a:txBody>
                    <a:bodyPr/>
                    <a:lstStyle/>
                    <a:p>
                      <a:pPr indent="127000" algn="just">
                        <a:lnSpc>
                          <a:spcPct val="150000"/>
                        </a:lnSpc>
                      </a:pPr>
                      <a:r>
                        <a:rPr lang="en-US" sz="1800" b="0" kern="100" dirty="0">
                          <a:solidFill>
                            <a:schemeClr val="tx1"/>
                          </a:solidFill>
                          <a:effectLst/>
                          <a:latin typeface="SimHei" panose="02010609060101010101" pitchFamily="49" charset="-122"/>
                          <a:ea typeface="SimHei" panose="02010609060101010101" pitchFamily="49" charset="-122"/>
                        </a:rPr>
                        <a:t>Dynamo</a:t>
                      </a:r>
                      <a:endParaRPr lang="zh-CN" sz="1800" b="0" kern="100" dirty="0">
                        <a:solidFill>
                          <a:schemeClr val="tx1"/>
                        </a:solidFill>
                        <a:effectLst/>
                        <a:latin typeface="SimHei" panose="02010609060101010101" pitchFamily="49" charset="-122"/>
                        <a:ea typeface="SimHei"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05919548"/>
                  </a:ext>
                </a:extLst>
              </a:tr>
              <a:tr h="463270">
                <a:tc vMerge="1">
                  <a:txBody>
                    <a:bodyPr/>
                    <a:lstStyle/>
                    <a:p>
                      <a:endParaRPr lang="zh-CN" altLang="en-US"/>
                    </a:p>
                  </a:txBody>
                  <a:tcPr/>
                </a:tc>
                <a:tc>
                  <a:txBody>
                    <a:bodyPr/>
                    <a:lstStyle/>
                    <a:p>
                      <a:pPr indent="127000" algn="just">
                        <a:lnSpc>
                          <a:spcPct val="150000"/>
                        </a:lnSpc>
                      </a:pPr>
                      <a:r>
                        <a:rPr lang="zh-CN" sz="1800" b="1" kern="100" dirty="0">
                          <a:solidFill>
                            <a:schemeClr val="tx1"/>
                          </a:solidFill>
                          <a:effectLst/>
                          <a:latin typeface="SimHei" panose="02010609060101010101" pitchFamily="49" charset="-122"/>
                          <a:ea typeface="SimHei" panose="02010609060101010101" pitchFamily="49" charset="-122"/>
                        </a:rPr>
                        <a:t>持久化键值存储</a:t>
                      </a:r>
                      <a:endParaRPr lang="zh-CN" sz="1800" b="1" kern="100" dirty="0">
                        <a:solidFill>
                          <a:schemeClr val="tx1"/>
                        </a:solidFill>
                        <a:effectLst/>
                        <a:latin typeface="SimHei" panose="02010609060101010101" pitchFamily="49" charset="-122"/>
                        <a:ea typeface="SimHei" panose="02010609060101010101" pitchFamily="49" charset="-122"/>
                        <a:cs typeface="Times New Roman" panose="02020603050405020304" pitchFamily="18" charset="0"/>
                      </a:endParaRPr>
                    </a:p>
                  </a:txBody>
                  <a:tcPr marL="68580" marR="68580" marT="0" marB="0" anchor="ctr"/>
                </a:tc>
                <a:tc>
                  <a:txBody>
                    <a:bodyPr/>
                    <a:lstStyle/>
                    <a:p>
                      <a:pPr indent="127000" algn="just">
                        <a:lnSpc>
                          <a:spcPct val="150000"/>
                        </a:lnSpc>
                      </a:pPr>
                      <a:r>
                        <a:rPr lang="en-US" sz="1800" b="0" kern="100" dirty="0" err="1">
                          <a:solidFill>
                            <a:schemeClr val="tx1"/>
                          </a:solidFill>
                          <a:effectLst/>
                          <a:latin typeface="SimHei" panose="02010609060101010101" pitchFamily="49" charset="-122"/>
                          <a:ea typeface="SimHei" panose="02010609060101010101" pitchFamily="49" charset="-122"/>
                        </a:rPr>
                        <a:t>LevelDB</a:t>
                      </a:r>
                      <a:r>
                        <a:rPr lang="zh-CN" altLang="en-US" sz="1800" b="0" kern="100" dirty="0">
                          <a:solidFill>
                            <a:schemeClr val="tx1"/>
                          </a:solidFill>
                          <a:effectLst/>
                          <a:latin typeface="SimHei" panose="02010609060101010101" pitchFamily="49" charset="-122"/>
                          <a:ea typeface="SimHei" panose="02010609060101010101" pitchFamily="49" charset="-122"/>
                        </a:rPr>
                        <a:t>、</a:t>
                      </a:r>
                      <a:r>
                        <a:rPr lang="en-US" altLang="zh-CN" sz="1800" b="0" kern="100" dirty="0" err="1">
                          <a:solidFill>
                            <a:schemeClr val="tx1"/>
                          </a:solidFill>
                          <a:effectLst/>
                          <a:latin typeface="SimHei" panose="02010609060101010101" pitchFamily="49" charset="-122"/>
                          <a:ea typeface="SimHei" panose="02010609060101010101" pitchFamily="49" charset="-122"/>
                        </a:rPr>
                        <a:t>RocksDB</a:t>
                      </a:r>
                      <a:endParaRPr lang="zh-CN" sz="1800" b="0" kern="100" dirty="0">
                        <a:solidFill>
                          <a:schemeClr val="tx1"/>
                        </a:solidFill>
                        <a:effectLst/>
                        <a:latin typeface="SimHei" panose="02010609060101010101" pitchFamily="49" charset="-122"/>
                        <a:ea typeface="SimHei"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7880299"/>
                  </a:ext>
                </a:extLst>
              </a:tr>
              <a:tr h="574271">
                <a:tc gridSpan="2">
                  <a:txBody>
                    <a:bodyPr/>
                    <a:lstStyle/>
                    <a:p>
                      <a:pPr indent="127000" algn="just">
                        <a:lnSpc>
                          <a:spcPct val="150000"/>
                        </a:lnSpc>
                      </a:pPr>
                      <a:r>
                        <a:rPr lang="zh-CN" sz="1800" kern="100" dirty="0">
                          <a:solidFill>
                            <a:schemeClr val="tx1"/>
                          </a:solidFill>
                          <a:effectLst/>
                          <a:latin typeface="SimHei" panose="02010609060101010101" pitchFamily="49" charset="-122"/>
                          <a:ea typeface="SimHei" panose="02010609060101010101" pitchFamily="49" charset="-122"/>
                        </a:rPr>
                        <a:t>列族数据库</a:t>
                      </a:r>
                      <a:endParaRPr lang="zh-CN" sz="1800" kern="100" dirty="0">
                        <a:solidFill>
                          <a:schemeClr val="tx1"/>
                        </a:solidFill>
                        <a:effectLst/>
                        <a:latin typeface="SimHei" panose="02010609060101010101" pitchFamily="49" charset="-122"/>
                        <a:ea typeface="SimHei" panose="02010609060101010101" pitchFamily="49" charset="-122"/>
                        <a:cs typeface="Times New Roman" panose="02020603050405020304" pitchFamily="18" charset="0"/>
                      </a:endParaRPr>
                    </a:p>
                  </a:txBody>
                  <a:tcPr marL="68580" marR="68580" marT="0" marB="0" anchor="ctr"/>
                </a:tc>
                <a:tc hMerge="1">
                  <a:txBody>
                    <a:bodyPr/>
                    <a:lstStyle/>
                    <a:p>
                      <a:endParaRPr lang="zh-CN" altLang="en-US"/>
                    </a:p>
                  </a:txBody>
                  <a:tcPr/>
                </a:tc>
                <a:tc>
                  <a:txBody>
                    <a:bodyPr/>
                    <a:lstStyle/>
                    <a:p>
                      <a:pPr indent="127000" algn="just">
                        <a:lnSpc>
                          <a:spcPct val="150000"/>
                        </a:lnSpc>
                      </a:pPr>
                      <a:r>
                        <a:rPr lang="en-US" sz="1800" b="0" kern="100" dirty="0">
                          <a:solidFill>
                            <a:schemeClr val="tx1"/>
                          </a:solidFill>
                          <a:effectLst/>
                          <a:latin typeface="SimHei" panose="02010609060101010101" pitchFamily="49" charset="-122"/>
                          <a:ea typeface="SimHei" panose="02010609060101010101" pitchFamily="49" charset="-122"/>
                        </a:rPr>
                        <a:t>Cassandra, </a:t>
                      </a:r>
                      <a:r>
                        <a:rPr lang="en-US" sz="1800" b="0" kern="100" dirty="0" err="1">
                          <a:solidFill>
                            <a:schemeClr val="tx1"/>
                          </a:solidFill>
                          <a:effectLst/>
                          <a:latin typeface="SimHei" panose="02010609060101010101" pitchFamily="49" charset="-122"/>
                          <a:ea typeface="SimHei" panose="02010609060101010101" pitchFamily="49" charset="-122"/>
                        </a:rPr>
                        <a:t>Hbase</a:t>
                      </a:r>
                      <a:r>
                        <a:rPr lang="en-US" sz="1800" b="0" kern="100" dirty="0">
                          <a:solidFill>
                            <a:schemeClr val="tx1"/>
                          </a:solidFill>
                          <a:effectLst/>
                          <a:latin typeface="SimHei" panose="02010609060101010101" pitchFamily="49" charset="-122"/>
                          <a:ea typeface="SimHei" panose="02010609060101010101" pitchFamily="49" charset="-122"/>
                        </a:rPr>
                        <a:t>, Google </a:t>
                      </a:r>
                      <a:r>
                        <a:rPr lang="en-US" sz="1800" b="0" kern="100" dirty="0" err="1">
                          <a:solidFill>
                            <a:schemeClr val="tx1"/>
                          </a:solidFill>
                          <a:effectLst/>
                          <a:latin typeface="SimHei" panose="02010609060101010101" pitchFamily="49" charset="-122"/>
                          <a:ea typeface="SimHei" panose="02010609060101010101" pitchFamily="49" charset="-122"/>
                        </a:rPr>
                        <a:t>BigTable</a:t>
                      </a:r>
                      <a:endParaRPr lang="zh-CN" sz="1800" b="0" kern="100" dirty="0">
                        <a:solidFill>
                          <a:schemeClr val="tx1"/>
                        </a:solidFill>
                        <a:effectLst/>
                        <a:latin typeface="SimHei" panose="02010609060101010101" pitchFamily="49" charset="-122"/>
                        <a:ea typeface="SimHei"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62627019"/>
                  </a:ext>
                </a:extLst>
              </a:tr>
              <a:tr h="535846">
                <a:tc gridSpan="2">
                  <a:txBody>
                    <a:bodyPr/>
                    <a:lstStyle/>
                    <a:p>
                      <a:pPr indent="127000" algn="just">
                        <a:lnSpc>
                          <a:spcPct val="150000"/>
                        </a:lnSpc>
                      </a:pPr>
                      <a:r>
                        <a:rPr lang="zh-CN" sz="1800" kern="100" dirty="0">
                          <a:solidFill>
                            <a:schemeClr val="tx1"/>
                          </a:solidFill>
                          <a:effectLst/>
                          <a:latin typeface="SimHei" panose="02010609060101010101" pitchFamily="49" charset="-122"/>
                          <a:ea typeface="SimHei" panose="02010609060101010101" pitchFamily="49" charset="-122"/>
                        </a:rPr>
                        <a:t>文档数据库</a:t>
                      </a:r>
                      <a:endParaRPr lang="zh-CN" sz="1800" kern="100" dirty="0">
                        <a:solidFill>
                          <a:schemeClr val="tx1"/>
                        </a:solidFill>
                        <a:effectLst/>
                        <a:latin typeface="SimHei" panose="02010609060101010101" pitchFamily="49" charset="-122"/>
                        <a:ea typeface="SimHei" panose="02010609060101010101" pitchFamily="49" charset="-122"/>
                        <a:cs typeface="Times New Roman" panose="02020603050405020304" pitchFamily="18" charset="0"/>
                      </a:endParaRPr>
                    </a:p>
                  </a:txBody>
                  <a:tcPr marL="68580" marR="68580" marT="0" marB="0" anchor="ctr"/>
                </a:tc>
                <a:tc hMerge="1">
                  <a:txBody>
                    <a:bodyPr/>
                    <a:lstStyle/>
                    <a:p>
                      <a:endParaRPr lang="zh-CN" altLang="en-US"/>
                    </a:p>
                  </a:txBody>
                  <a:tcPr/>
                </a:tc>
                <a:tc>
                  <a:txBody>
                    <a:bodyPr/>
                    <a:lstStyle/>
                    <a:p>
                      <a:pPr indent="127000" algn="just">
                        <a:lnSpc>
                          <a:spcPct val="150000"/>
                        </a:lnSpc>
                      </a:pPr>
                      <a:r>
                        <a:rPr lang="en-US" sz="1800" b="0" kern="100" dirty="0">
                          <a:solidFill>
                            <a:schemeClr val="tx1"/>
                          </a:solidFill>
                          <a:effectLst/>
                          <a:latin typeface="SimHei" panose="02010609060101010101" pitchFamily="49" charset="-122"/>
                          <a:ea typeface="SimHei" panose="02010609060101010101" pitchFamily="49" charset="-122"/>
                        </a:rPr>
                        <a:t>MongoDB</a:t>
                      </a:r>
                      <a:endParaRPr lang="zh-CN" sz="1800" b="0" kern="100" dirty="0">
                        <a:solidFill>
                          <a:schemeClr val="tx1"/>
                        </a:solidFill>
                        <a:effectLst/>
                        <a:latin typeface="SimHei" panose="02010609060101010101" pitchFamily="49" charset="-122"/>
                        <a:ea typeface="SimHei"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8643525"/>
                  </a:ext>
                </a:extLst>
              </a:tr>
              <a:tr h="535846">
                <a:tc gridSpan="2">
                  <a:txBody>
                    <a:bodyPr/>
                    <a:lstStyle/>
                    <a:p>
                      <a:pPr indent="127000" algn="just">
                        <a:lnSpc>
                          <a:spcPct val="150000"/>
                        </a:lnSpc>
                      </a:pPr>
                      <a:r>
                        <a:rPr lang="zh-CN" sz="1800" kern="100" dirty="0">
                          <a:solidFill>
                            <a:schemeClr val="tx1"/>
                          </a:solidFill>
                          <a:effectLst/>
                          <a:latin typeface="SimHei" panose="02010609060101010101" pitchFamily="49" charset="-122"/>
                          <a:ea typeface="SimHei" panose="02010609060101010101" pitchFamily="49" charset="-122"/>
                        </a:rPr>
                        <a:t>图数据库</a:t>
                      </a:r>
                      <a:endParaRPr lang="zh-CN" sz="1800" kern="100" dirty="0">
                        <a:solidFill>
                          <a:schemeClr val="tx1"/>
                        </a:solidFill>
                        <a:effectLst/>
                        <a:latin typeface="SimHei" panose="02010609060101010101" pitchFamily="49" charset="-122"/>
                        <a:ea typeface="SimHei" panose="02010609060101010101" pitchFamily="49" charset="-122"/>
                        <a:cs typeface="Times New Roman" panose="02020603050405020304" pitchFamily="18" charset="0"/>
                      </a:endParaRPr>
                    </a:p>
                  </a:txBody>
                  <a:tcPr marL="68580" marR="68580" marT="0" marB="0" anchor="ctr"/>
                </a:tc>
                <a:tc hMerge="1">
                  <a:txBody>
                    <a:bodyPr/>
                    <a:lstStyle/>
                    <a:p>
                      <a:endParaRPr lang="zh-CN" altLang="en-US"/>
                    </a:p>
                  </a:txBody>
                  <a:tcPr/>
                </a:tc>
                <a:tc>
                  <a:txBody>
                    <a:bodyPr/>
                    <a:lstStyle/>
                    <a:p>
                      <a:pPr indent="127000" algn="just">
                        <a:lnSpc>
                          <a:spcPct val="150000"/>
                        </a:lnSpc>
                      </a:pPr>
                      <a:r>
                        <a:rPr lang="en-US" sz="1800" b="0" kern="100" dirty="0">
                          <a:solidFill>
                            <a:schemeClr val="tx1"/>
                          </a:solidFill>
                          <a:effectLst/>
                          <a:latin typeface="SimHei" panose="02010609060101010101" pitchFamily="49" charset="-122"/>
                          <a:ea typeface="SimHei" panose="02010609060101010101" pitchFamily="49" charset="-122"/>
                        </a:rPr>
                        <a:t>Neo4J</a:t>
                      </a:r>
                      <a:endParaRPr lang="zh-CN" sz="1800" b="0" kern="100" dirty="0">
                        <a:solidFill>
                          <a:schemeClr val="tx1"/>
                        </a:solidFill>
                        <a:effectLst/>
                        <a:latin typeface="SimHei" panose="02010609060101010101" pitchFamily="49" charset="-122"/>
                        <a:ea typeface="SimHei"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8617397"/>
                  </a:ext>
                </a:extLst>
              </a:tr>
              <a:tr h="535846">
                <a:tc gridSpan="2">
                  <a:txBody>
                    <a:bodyPr/>
                    <a:lstStyle/>
                    <a:p>
                      <a:pPr indent="127000" algn="just">
                        <a:lnSpc>
                          <a:spcPct val="150000"/>
                        </a:lnSpc>
                      </a:pPr>
                      <a:r>
                        <a:rPr lang="zh-CN" altLang="en-US" sz="1800" kern="100" dirty="0">
                          <a:solidFill>
                            <a:schemeClr val="tx1"/>
                          </a:solidFill>
                          <a:effectLst/>
                          <a:latin typeface="SimHei" panose="02010609060101010101" pitchFamily="49" charset="-122"/>
                          <a:ea typeface="SimHei" panose="02010609060101010101" pitchFamily="49" charset="-122"/>
                        </a:rPr>
                        <a:t>向量数据库</a:t>
                      </a:r>
                      <a:endParaRPr lang="zh-CN" sz="1800" kern="100" dirty="0">
                        <a:solidFill>
                          <a:schemeClr val="tx1"/>
                        </a:solidFill>
                        <a:effectLst/>
                        <a:latin typeface="SimHei" panose="02010609060101010101" pitchFamily="49" charset="-122"/>
                        <a:ea typeface="SimHei" panose="02010609060101010101" pitchFamily="49" charset="-122"/>
                        <a:cs typeface="Times New Roman" panose="02020603050405020304" pitchFamily="18" charset="0"/>
                      </a:endParaRPr>
                    </a:p>
                  </a:txBody>
                  <a:tcPr marL="68580" marR="68580" marT="0" marB="0" anchor="ctr"/>
                </a:tc>
                <a:tc hMerge="1">
                  <a:txBody>
                    <a:bodyPr/>
                    <a:lstStyle/>
                    <a:p>
                      <a:endParaRPr lang="zh-CN" altLang="en-US"/>
                    </a:p>
                  </a:txBody>
                  <a:tcPr/>
                </a:tc>
                <a:tc>
                  <a:txBody>
                    <a:bodyPr/>
                    <a:lstStyle/>
                    <a:p>
                      <a:pPr indent="127000" algn="just">
                        <a:lnSpc>
                          <a:spcPct val="150000"/>
                        </a:lnSpc>
                      </a:pPr>
                      <a:r>
                        <a:rPr lang="en-US" altLang="zh-CN" sz="1800" b="0" kern="100" dirty="0">
                          <a:solidFill>
                            <a:schemeClr val="tx1"/>
                          </a:solidFill>
                          <a:effectLst/>
                          <a:latin typeface="SimHei" panose="02010609060101010101" pitchFamily="49" charset="-122"/>
                          <a:ea typeface="SimHei" panose="02010609060101010101" pitchFamily="49" charset="-122"/>
                        </a:rPr>
                        <a:t>Milvus</a:t>
                      </a:r>
                      <a:endParaRPr lang="zh-CN" sz="1800" b="0" kern="100" dirty="0">
                        <a:solidFill>
                          <a:schemeClr val="tx1"/>
                        </a:solidFill>
                        <a:effectLst/>
                        <a:latin typeface="SimHei" panose="02010609060101010101" pitchFamily="49" charset="-122"/>
                        <a:ea typeface="SimHei"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29678441"/>
                  </a:ext>
                </a:extLst>
              </a:tr>
            </a:tbl>
          </a:graphicData>
        </a:graphic>
      </p:graphicFrame>
      <p:sp>
        <p:nvSpPr>
          <p:cNvPr id="3" name="标题 5">
            <a:extLst>
              <a:ext uri="{FF2B5EF4-FFF2-40B4-BE49-F238E27FC236}">
                <a16:creationId xmlns:a16="http://schemas.microsoft.com/office/drawing/2014/main" id="{576C30EF-9A82-4FBC-A314-8660E5398E3E}"/>
              </a:ext>
            </a:extLst>
          </p:cNvPr>
          <p:cNvSpPr txBox="1">
            <a:spLocks/>
          </p:cNvSpPr>
          <p:nvPr/>
        </p:nvSpPr>
        <p:spPr bwMode="auto">
          <a:xfrm>
            <a:off x="971550" y="128441"/>
            <a:ext cx="7958441" cy="6784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800" b="1" i="0">
                <a:solidFill>
                  <a:schemeClr val="tx2"/>
                </a:solidFill>
                <a:effectLst/>
                <a:latin typeface="Arial"/>
                <a:ea typeface="黑体"/>
                <a:cs typeface="Arial"/>
              </a:defRPr>
            </a:lvl1pPr>
            <a:lvl2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2pPr>
            <a:lvl3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3pPr>
            <a:lvl4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4pPr>
            <a:lvl5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5pPr>
            <a:lvl6pPr marL="422041"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6pPr>
            <a:lvl7pPr marL="844083"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7pPr>
            <a:lvl8pPr marL="1266124"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8pPr>
            <a:lvl9pPr marL="1688165"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9pPr>
          </a:lstStyle>
          <a:p>
            <a:r>
              <a:rPr kumimoji="1" lang="zh-CN" altLang="en-US" sz="3600" dirty="0">
                <a:latin typeface="微软雅黑" panose="020B0503020204020204" pitchFamily="82" charset="2"/>
                <a:ea typeface="微软雅黑" panose="020B0503020204020204" pitchFamily="82" charset="2"/>
              </a:rPr>
              <a:t>数据库模型：</a:t>
            </a:r>
            <a:r>
              <a:rPr lang="zh-CN" altLang="en-US" sz="3600" dirty="0">
                <a:latin typeface="微软雅黑" panose="020B0503020204020204" pitchFamily="34" charset="-122"/>
                <a:ea typeface="微软雅黑" panose="020B0503020204020204" pitchFamily="34" charset="-122"/>
              </a:rPr>
              <a:t>常见的</a:t>
            </a:r>
            <a:r>
              <a:rPr lang="en-US" altLang="zh-CN" sz="3600" dirty="0">
                <a:latin typeface="微软雅黑" panose="020B0503020204020204" pitchFamily="34" charset="-122"/>
                <a:ea typeface="微软雅黑" panose="020B0503020204020204" pitchFamily="34" charset="-122"/>
              </a:rPr>
              <a:t>NoSQL</a:t>
            </a:r>
            <a:r>
              <a:rPr lang="zh-CN" altLang="en-US" sz="3600" dirty="0">
                <a:latin typeface="微软雅黑" panose="020B0503020204020204" pitchFamily="34" charset="-122"/>
                <a:ea typeface="微软雅黑" panose="020B0503020204020204" pitchFamily="34" charset="-122"/>
              </a:rPr>
              <a:t>数据库</a:t>
            </a:r>
            <a:endParaRPr lang="zh-CN" altLang="en-US" sz="35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7084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t="22008" r="1131" b="16556"/>
          <a:stretch/>
        </p:blipFill>
        <p:spPr>
          <a:xfrm>
            <a:off x="38914" y="1660701"/>
            <a:ext cx="9085634" cy="4234259"/>
          </a:xfrm>
          <a:prstGeom prst="rect">
            <a:avLst/>
          </a:prstGeom>
        </p:spPr>
      </p:pic>
      <p:sp>
        <p:nvSpPr>
          <p:cNvPr id="3" name="标题 1">
            <a:extLst>
              <a:ext uri="{FF2B5EF4-FFF2-40B4-BE49-F238E27FC236}">
                <a16:creationId xmlns:a16="http://schemas.microsoft.com/office/drawing/2014/main" id="{792529EF-BEAC-9D49-A1D1-47474DBABCBB}"/>
              </a:ext>
            </a:extLst>
          </p:cNvPr>
          <p:cNvSpPr txBox="1">
            <a:spLocks/>
          </p:cNvSpPr>
          <p:nvPr/>
        </p:nvSpPr>
        <p:spPr>
          <a:xfrm>
            <a:off x="971550" y="53752"/>
            <a:ext cx="7861165" cy="1210844"/>
          </a:xfrm>
          <a:prstGeom prst="rect">
            <a:avLst/>
          </a:prstGeom>
        </p:spPr>
        <p:txBody>
          <a:bodyPr/>
          <a:lstStyle>
            <a:lvl1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a:lstStyle>
          <a:p>
            <a:r>
              <a:rPr kumimoji="1" lang="zh-CN" altLang="en-US" kern="0" dirty="0">
                <a:latin typeface="微软雅黑" panose="020B0503020204020204" pitchFamily="82" charset="2"/>
                <a:ea typeface="微软雅黑" panose="020B0503020204020204" pitchFamily="82" charset="2"/>
              </a:rPr>
              <a:t>数据库各类应用： </a:t>
            </a:r>
            <a:r>
              <a:rPr lang="en-US" altLang="zh-CN" kern="0" dirty="0">
                <a:latin typeface="微软雅黑" panose="020B0503020204020204" pitchFamily="82" charset="2"/>
                <a:ea typeface="微软雅黑" panose="020B0503020204020204" pitchFamily="82" charset="2"/>
              </a:rPr>
              <a:t>OLTP</a:t>
            </a:r>
            <a:r>
              <a:rPr lang="zh-CN" altLang="en-US" kern="0" dirty="0">
                <a:latin typeface="微软雅黑" panose="020B0503020204020204" pitchFamily="82" charset="2"/>
                <a:ea typeface="微软雅黑" panose="020B0503020204020204" pitchFamily="82" charset="2"/>
              </a:rPr>
              <a:t>、</a:t>
            </a:r>
            <a:r>
              <a:rPr lang="en-US" altLang="zh-CN" kern="0" dirty="0">
                <a:latin typeface="微软雅黑" panose="020B0503020204020204" pitchFamily="82" charset="2"/>
                <a:ea typeface="微软雅黑" panose="020B0503020204020204" pitchFamily="82" charset="2"/>
              </a:rPr>
              <a:t>OLAP</a:t>
            </a:r>
            <a:r>
              <a:rPr lang="zh-CN" altLang="en-US" kern="0" dirty="0">
                <a:latin typeface="微软雅黑" panose="020B0503020204020204" pitchFamily="82" charset="2"/>
                <a:ea typeface="微软雅黑" panose="020B0503020204020204" pitchFamily="82" charset="2"/>
              </a:rPr>
              <a:t>与</a:t>
            </a:r>
            <a:endParaRPr lang="en-US" altLang="zh-CN" kern="0" dirty="0">
              <a:latin typeface="微软雅黑" panose="020B0503020204020204" pitchFamily="82" charset="2"/>
              <a:ea typeface="微软雅黑" panose="020B0503020204020204" pitchFamily="82" charset="2"/>
            </a:endParaRPr>
          </a:p>
          <a:p>
            <a:r>
              <a:rPr lang="en-US" altLang="zh-CN" kern="0" dirty="0">
                <a:latin typeface="微软雅黑" panose="020B0503020204020204" pitchFamily="82" charset="2"/>
                <a:ea typeface="微软雅黑" panose="020B0503020204020204" pitchFamily="82" charset="2"/>
              </a:rPr>
              <a:t>HTAP</a:t>
            </a:r>
            <a:r>
              <a:rPr lang="zh-CN" altLang="en-US" kern="0" dirty="0">
                <a:latin typeface="微软雅黑" panose="020B0503020204020204" pitchFamily="82" charset="2"/>
                <a:ea typeface="微软雅黑" panose="020B0503020204020204" pitchFamily="82" charset="2"/>
              </a:rPr>
              <a:t>数据库</a:t>
            </a:r>
            <a:endParaRPr lang="en-US" altLang="zh-CN" kern="0" dirty="0">
              <a:latin typeface="微软雅黑" panose="020B0503020204020204" pitchFamily="82" charset="2"/>
              <a:ea typeface="微软雅黑" panose="020B0503020204020204" pitchFamily="82" charset="2"/>
            </a:endParaRPr>
          </a:p>
        </p:txBody>
      </p:sp>
    </p:spTree>
    <p:extLst>
      <p:ext uri="{BB962C8B-B14F-4D97-AF65-F5344CB8AC3E}">
        <p14:creationId xmlns:p14="http://schemas.microsoft.com/office/powerpoint/2010/main" val="3196560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2726" t="26529" r="2327" b="25864"/>
          <a:stretch/>
        </p:blipFill>
        <p:spPr>
          <a:xfrm>
            <a:off x="19454" y="1926074"/>
            <a:ext cx="9105525" cy="3424136"/>
          </a:xfrm>
          <a:prstGeom prst="rect">
            <a:avLst/>
          </a:prstGeom>
        </p:spPr>
      </p:pic>
      <p:sp>
        <p:nvSpPr>
          <p:cNvPr id="3" name="标题 2">
            <a:extLst>
              <a:ext uri="{FF2B5EF4-FFF2-40B4-BE49-F238E27FC236}">
                <a16:creationId xmlns:a16="http://schemas.microsoft.com/office/drawing/2014/main" id="{D88FB3EF-6B12-B37B-6FB5-FB221271AED4}"/>
              </a:ext>
            </a:extLst>
          </p:cNvPr>
          <p:cNvSpPr txBox="1">
            <a:spLocks/>
          </p:cNvSpPr>
          <p:nvPr/>
        </p:nvSpPr>
        <p:spPr>
          <a:xfrm>
            <a:off x="1050552" y="109584"/>
            <a:ext cx="7431968" cy="678470"/>
          </a:xfrm>
          <a:prstGeom prst="rect">
            <a:avLst/>
          </a:prstGeom>
        </p:spPr>
        <p:txBody>
          <a:bodyPr/>
          <a:lstStyle>
            <a:lvl1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chemeClr val="tx2"/>
                </a:solidFill>
                <a:effectLst>
                  <a:outerShdw blurRad="38100" dist="38100" dir="2700000" algn="tl">
                    <a:srgbClr val="DDDDDD"/>
                  </a:outerShdw>
                </a:effectLst>
                <a:latin typeface="Helvetica" charset="0"/>
                <a:ea typeface="MS PGothic" panose="020B0600070205080204" pitchFamily="34" charset="-128"/>
                <a:cs typeface="MS PGothic" panose="020B0600070205080204" pitchFamily="34" charset="-128"/>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a:lstStyle>
          <a:p>
            <a:r>
              <a:rPr kumimoji="1" lang="zh-CN" altLang="en-US" sz="3600" kern="0">
                <a:latin typeface="微软雅黑" panose="020B0503020204020204" pitchFamily="82" charset="2"/>
                <a:ea typeface="微软雅黑" panose="020B0503020204020204" pitchFamily="82" charset="2"/>
              </a:rPr>
              <a:t>数据库各类应用</a:t>
            </a:r>
            <a:endParaRPr kumimoji="1" lang="zh-CN" altLang="en-US" sz="3600" kern="0" dirty="0"/>
          </a:p>
        </p:txBody>
      </p:sp>
    </p:spTree>
    <p:extLst>
      <p:ext uri="{BB962C8B-B14F-4D97-AF65-F5344CB8AC3E}">
        <p14:creationId xmlns:p14="http://schemas.microsoft.com/office/powerpoint/2010/main" val="1410434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p:cNvSpPr>
          <p:nvPr>
            <p:ph type="title" idx="4294967295"/>
          </p:nvPr>
        </p:nvSpPr>
        <p:spPr>
          <a:xfrm>
            <a:off x="768350" y="173038"/>
            <a:ext cx="8077200" cy="609600"/>
          </a:xfrm>
        </p:spPr>
        <p:txBody>
          <a:bodyPr wrap="square" lIns="91440" tIns="45720" rIns="91440" bIns="45720" anchor="b" anchorCtr="0"/>
          <a:lstStyle/>
          <a:p>
            <a:r>
              <a:rPr lang="en-US" altLang="zh-CN" sz="4000" dirty="0">
                <a:effectLst/>
                <a:latin typeface="Arial" panose="020B0604020202020204" pitchFamily="34" charset="0"/>
              </a:rPr>
              <a:t>University Database Example</a:t>
            </a:r>
          </a:p>
        </p:txBody>
      </p:sp>
      <p:sp>
        <p:nvSpPr>
          <p:cNvPr id="11266" name="Rectangle 3"/>
          <p:cNvSpPr>
            <a:spLocks noGrp="1"/>
          </p:cNvSpPr>
          <p:nvPr>
            <p:ph type="body" idx="4294967295"/>
          </p:nvPr>
        </p:nvSpPr>
        <p:spPr>
          <a:xfrm>
            <a:off x="115888" y="1093788"/>
            <a:ext cx="8847137" cy="4903787"/>
          </a:xfrm>
        </p:spPr>
        <p:txBody>
          <a:bodyPr vert="horz" wrap="square" lIns="91440" tIns="45720" rIns="91440" bIns="45720" anchor="t" anchorCtr="0"/>
          <a:lstStyle/>
          <a:p>
            <a:r>
              <a:rPr lang="en-US" altLang="zh-CN" sz="2800" b="1" dirty="0">
                <a:latin typeface="Arial" panose="020B0604020202020204" pitchFamily="34" charset="0"/>
              </a:rPr>
              <a:t>Application program examples</a:t>
            </a:r>
          </a:p>
          <a:p>
            <a:pPr lvl="1"/>
            <a:r>
              <a:rPr lang="en-US" altLang="zh-CN" sz="2800" b="1" dirty="0">
                <a:latin typeface="Arial" panose="020B0604020202020204" pitchFamily="34" charset="0"/>
              </a:rPr>
              <a:t>Add new students, instructors, and courses</a:t>
            </a:r>
          </a:p>
          <a:p>
            <a:pPr lvl="1"/>
            <a:r>
              <a:rPr lang="en-US" altLang="zh-CN" sz="2800" b="1" dirty="0">
                <a:latin typeface="Arial" panose="020B0604020202020204" pitchFamily="34" charset="0"/>
              </a:rPr>
              <a:t>Register students for courses, and generate class rosters</a:t>
            </a:r>
          </a:p>
          <a:p>
            <a:pPr lvl="1"/>
            <a:r>
              <a:rPr lang="en-US" altLang="zh-CN" sz="2800" b="1" dirty="0">
                <a:latin typeface="Arial" panose="020B0604020202020204" pitchFamily="34" charset="0"/>
              </a:rPr>
              <a:t>Assign grades to students, compute grade point averages (GPA) and generate transcripts</a:t>
            </a:r>
          </a:p>
          <a:p>
            <a:r>
              <a:rPr lang="en-US" altLang="zh-CN" sz="2800" b="1" dirty="0">
                <a:latin typeface="Arial" panose="020B0604020202020204" pitchFamily="34" charset="0"/>
              </a:rPr>
              <a:t>In the early days, database applications were built directly on top of file systems</a:t>
            </a:r>
          </a:p>
          <a:p>
            <a:pPr>
              <a:buNone/>
            </a:pPr>
            <a:endParaRPr lang="en-US" altLang="zh-CN" sz="2800" b="1" dirty="0">
              <a:latin typeface="Arial" panose="020B0604020202020204" pitchFamily="34" charset="0"/>
            </a:endParaRPr>
          </a:p>
          <a:p>
            <a:endParaRPr lang="en-US" altLang="zh-CN" sz="2800" b="1" dirty="0">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1"/>
          <p:cNvPicPr>
            <a:picLocks noChangeAspect="1"/>
          </p:cNvPicPr>
          <p:nvPr>
            <p:custDataLst>
              <p:tags r:id="rId1"/>
            </p:custDataLst>
          </p:nvPr>
        </p:nvPicPr>
        <p:blipFill>
          <a:blip r:embed="rId3"/>
          <a:srcRect b="49110"/>
          <a:stretch>
            <a:fillRect/>
          </a:stretch>
        </p:blipFill>
        <p:spPr>
          <a:xfrm>
            <a:off x="1228725" y="0"/>
            <a:ext cx="7272338" cy="6858000"/>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图片 1"/>
          <p:cNvPicPr>
            <a:picLocks noChangeAspect="1"/>
          </p:cNvPicPr>
          <p:nvPr/>
        </p:nvPicPr>
        <p:blipFill>
          <a:blip r:embed="rId2"/>
          <a:srcRect t="51591"/>
          <a:stretch>
            <a:fillRect/>
          </a:stretch>
        </p:blipFill>
        <p:spPr>
          <a:xfrm>
            <a:off x="1003300" y="115888"/>
            <a:ext cx="7145338" cy="6410325"/>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p:cNvSpPr>
          <p:nvPr>
            <p:ph type="ctrTitle" idx="4294967295"/>
          </p:nvPr>
        </p:nvSpPr>
        <p:spPr>
          <a:xfrm>
            <a:off x="685800" y="2286000"/>
            <a:ext cx="7772400" cy="1143000"/>
          </a:xfrm>
        </p:spPr>
        <p:txBody>
          <a:bodyPr wrap="square" lIns="91440" tIns="45720" rIns="91440" bIns="45720" numCol="1" anchor="b" anchorCtr="0" compatLnSpc="1"/>
          <a:lstStyle>
            <a:lvl1pPr lvl="0">
              <a:buClrTx/>
              <a:buSzTx/>
              <a:buFontTx/>
              <a:defRPr/>
            </a:lvl1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3200" b="1" i="0" u="none" strike="noStrike" kern="0" cap="none" spc="0" normalizeH="0" baseline="0" noProof="1">
                <a:ln>
                  <a:noFill/>
                </a:ln>
                <a:solidFill>
                  <a:schemeClr val="tx2"/>
                </a:solidFill>
                <a:effectLst>
                  <a:outerShdw blurRad="38100" dist="38100" dir="2700000" algn="tl">
                    <a:srgbClr val="DDDDDD"/>
                  </a:outerShdw>
                </a:effectLst>
                <a:uLnTx/>
                <a:uFillTx/>
                <a:latin typeface="+mj-lt"/>
                <a:ea typeface="MS PGothic" panose="020B0600070205080204" pitchFamily="34" charset="-128"/>
                <a:cs typeface="MS PGothic" panose="020B0600070205080204" pitchFamily="34" charset="-128"/>
              </a:rPr>
              <a:t>End of Chapter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p:cNvSpPr>
          <p:nvPr>
            <p:ph type="title" idx="4294967295"/>
          </p:nvPr>
        </p:nvSpPr>
        <p:spPr>
          <a:xfrm>
            <a:off x="901700" y="28575"/>
            <a:ext cx="8077200" cy="609600"/>
          </a:xfrm>
        </p:spPr>
        <p:txBody>
          <a:bodyPr wrap="square" lIns="91440" tIns="45720" rIns="91440" bIns="45720" anchor="b" anchorCtr="0"/>
          <a:lstStyle/>
          <a:p>
            <a:r>
              <a:rPr lang="en-US" altLang="zh-CN" sz="2800" dirty="0">
                <a:effectLst/>
                <a:latin typeface="Arial" panose="020B0604020202020204" pitchFamily="34" charset="0"/>
              </a:rPr>
              <a:t>Drawbacks of using file systems to store data</a:t>
            </a:r>
          </a:p>
        </p:txBody>
      </p:sp>
      <p:sp>
        <p:nvSpPr>
          <p:cNvPr id="13314" name="Rectangle 3"/>
          <p:cNvSpPr>
            <a:spLocks noGrp="1"/>
          </p:cNvSpPr>
          <p:nvPr>
            <p:ph type="body" idx="4294967295"/>
          </p:nvPr>
        </p:nvSpPr>
        <p:spPr>
          <a:xfrm>
            <a:off x="125413" y="879475"/>
            <a:ext cx="8936037" cy="5468938"/>
          </a:xfrm>
        </p:spPr>
        <p:txBody>
          <a:bodyPr vert="horz" wrap="square" lIns="91440" tIns="45720" rIns="91440" bIns="45720" anchor="t" anchorCtr="0"/>
          <a:lstStyle/>
          <a:p>
            <a:r>
              <a:rPr lang="en-US" altLang="zh-CN" sz="2400" dirty="0">
                <a:latin typeface="Arial" panose="020B0604020202020204" pitchFamily="34" charset="0"/>
              </a:rPr>
              <a:t>Data redundancy and inconsistency</a:t>
            </a:r>
          </a:p>
          <a:p>
            <a:pPr lvl="1"/>
            <a:r>
              <a:rPr lang="en-US" altLang="zh-CN" sz="2400" dirty="0">
                <a:latin typeface="Arial" panose="020B0604020202020204" pitchFamily="34" charset="0"/>
              </a:rPr>
              <a:t>Multiple file formats, duplication of information in different files</a:t>
            </a:r>
          </a:p>
          <a:p>
            <a:r>
              <a:rPr lang="en-US" altLang="zh-CN" sz="2400" dirty="0">
                <a:latin typeface="Arial" panose="020B0604020202020204" pitchFamily="34" charset="0"/>
              </a:rPr>
              <a:t>Difficulty in accessing data </a:t>
            </a:r>
          </a:p>
          <a:p>
            <a:pPr lvl="1"/>
            <a:r>
              <a:rPr lang="en-US" altLang="zh-CN" sz="2400" dirty="0">
                <a:latin typeface="Arial" panose="020B0604020202020204" pitchFamily="34" charset="0"/>
              </a:rPr>
              <a:t>Need to write a new program to carry out each new task</a:t>
            </a:r>
          </a:p>
          <a:p>
            <a:r>
              <a:rPr lang="en-US" altLang="zh-CN" sz="2400" dirty="0">
                <a:latin typeface="Arial" panose="020B0604020202020204" pitchFamily="34" charset="0"/>
              </a:rPr>
              <a:t>Data isolation </a:t>
            </a:r>
          </a:p>
          <a:p>
            <a:pPr lvl="1"/>
            <a:r>
              <a:rPr lang="en-US" altLang="zh-CN" sz="2400" dirty="0">
                <a:latin typeface="Arial" panose="020B0604020202020204" pitchFamily="34" charset="0"/>
              </a:rPr>
              <a:t>Multiple files and formats</a:t>
            </a:r>
          </a:p>
          <a:p>
            <a:r>
              <a:rPr lang="en-US" altLang="zh-CN" sz="2400" dirty="0">
                <a:latin typeface="Arial" panose="020B0604020202020204" pitchFamily="34" charset="0"/>
              </a:rPr>
              <a:t>Integrity problems</a:t>
            </a:r>
          </a:p>
          <a:p>
            <a:pPr lvl="1"/>
            <a:r>
              <a:rPr lang="en-US" altLang="zh-CN" sz="2400" dirty="0">
                <a:latin typeface="Arial" panose="020B0604020202020204" pitchFamily="34" charset="0"/>
              </a:rPr>
              <a:t>Integrity constraints  (e.g., account balance &gt; 0) become </a:t>
            </a:r>
            <a:r>
              <a:rPr lang="zh-CN" altLang="en-US" sz="2400" dirty="0">
                <a:latin typeface="Arial" panose="020B0604020202020204" pitchFamily="34" charset="0"/>
              </a:rPr>
              <a:t>“</a:t>
            </a:r>
            <a:r>
              <a:rPr lang="en-US" altLang="zh-CN" sz="2400" dirty="0">
                <a:latin typeface="Arial" panose="020B0604020202020204" pitchFamily="34" charset="0"/>
              </a:rPr>
              <a:t>buried</a:t>
            </a:r>
            <a:r>
              <a:rPr lang="zh-CN" altLang="en-US" sz="2400" dirty="0">
                <a:latin typeface="Arial" panose="020B0604020202020204" pitchFamily="34" charset="0"/>
              </a:rPr>
              <a:t>”</a:t>
            </a:r>
            <a:r>
              <a:rPr lang="en-US" altLang="zh-CN" sz="2400" dirty="0">
                <a:latin typeface="Arial" panose="020B0604020202020204" pitchFamily="34" charset="0"/>
              </a:rPr>
              <a:t> in program code rather than being stated explicitly</a:t>
            </a:r>
          </a:p>
          <a:p>
            <a:pPr lvl="1"/>
            <a:r>
              <a:rPr lang="en-US" altLang="zh-CN" sz="2400" dirty="0">
                <a:latin typeface="Arial" panose="020B0604020202020204" pitchFamily="34" charset="0"/>
              </a:rPr>
              <a:t>Hard to add new constraints or change existing ones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p:cNvSpPr>
          <p:nvPr>
            <p:ph type="title" idx="4294967295"/>
          </p:nvPr>
        </p:nvSpPr>
        <p:spPr>
          <a:xfrm>
            <a:off x="827088" y="76200"/>
            <a:ext cx="8077200" cy="609600"/>
          </a:xfrm>
        </p:spPr>
        <p:txBody>
          <a:bodyPr wrap="square" lIns="91440" tIns="45720" rIns="91440" bIns="45720" anchor="b" anchorCtr="0"/>
          <a:lstStyle/>
          <a:p>
            <a:r>
              <a:rPr lang="en-US" altLang="zh-CN" sz="2400" dirty="0">
                <a:effectLst/>
                <a:latin typeface="Arial" panose="020B0604020202020204" pitchFamily="34" charset="0"/>
              </a:rPr>
              <a:t>Drawbacks of using file systems to store data (Cont.)</a:t>
            </a:r>
          </a:p>
        </p:txBody>
      </p:sp>
      <p:sp>
        <p:nvSpPr>
          <p:cNvPr id="15362" name="Rectangle 3"/>
          <p:cNvSpPr>
            <a:spLocks noGrp="1"/>
          </p:cNvSpPr>
          <p:nvPr>
            <p:ph type="body" idx="4294967295"/>
          </p:nvPr>
        </p:nvSpPr>
        <p:spPr>
          <a:xfrm>
            <a:off x="133350" y="903288"/>
            <a:ext cx="8818563" cy="5738812"/>
          </a:xfrm>
        </p:spPr>
        <p:txBody>
          <a:bodyPr vert="horz" wrap="square" lIns="91440" tIns="45720" rIns="91440" bIns="45720" anchor="t" anchorCtr="0"/>
          <a:lstStyle/>
          <a:p>
            <a:r>
              <a:rPr lang="en-US" altLang="zh-CN" sz="2000" b="1" dirty="0">
                <a:latin typeface="Arial" panose="020B0604020202020204" pitchFamily="34" charset="0"/>
              </a:rPr>
              <a:t>Atomicity of updates</a:t>
            </a:r>
          </a:p>
          <a:p>
            <a:pPr lvl="1"/>
            <a:r>
              <a:rPr lang="en-US" altLang="zh-CN" sz="2000" b="1" dirty="0">
                <a:latin typeface="Arial" panose="020B0604020202020204" pitchFamily="34" charset="0"/>
              </a:rPr>
              <a:t>Failures may leave database in an inconsistent state with partial updates carried out</a:t>
            </a:r>
          </a:p>
          <a:p>
            <a:pPr lvl="1"/>
            <a:r>
              <a:rPr lang="en-US" altLang="zh-CN" sz="2000" b="1" dirty="0">
                <a:latin typeface="Arial" panose="020B0604020202020204" pitchFamily="34" charset="0"/>
              </a:rPr>
              <a:t>Example: Transfer of funds from one account to another should either complete or not happen at all</a:t>
            </a:r>
          </a:p>
          <a:p>
            <a:r>
              <a:rPr lang="en-US" altLang="zh-CN" sz="2000" b="1" dirty="0">
                <a:latin typeface="Arial" panose="020B0604020202020204" pitchFamily="34" charset="0"/>
              </a:rPr>
              <a:t>Concurrent access by multiple users</a:t>
            </a:r>
          </a:p>
          <a:p>
            <a:pPr lvl="1"/>
            <a:r>
              <a:rPr lang="en-US" altLang="zh-CN" sz="2000" b="1" dirty="0">
                <a:latin typeface="Arial" panose="020B0604020202020204" pitchFamily="34" charset="0"/>
              </a:rPr>
              <a:t>Concurrent access needed for performance</a:t>
            </a:r>
          </a:p>
          <a:p>
            <a:pPr lvl="1"/>
            <a:r>
              <a:rPr lang="en-US" altLang="zh-CN" sz="2000" b="1" dirty="0">
                <a:latin typeface="Arial" panose="020B0604020202020204" pitchFamily="34" charset="0"/>
              </a:rPr>
              <a:t>Uncontrolled concurrent accesses can lead to inconsistencies</a:t>
            </a:r>
          </a:p>
          <a:p>
            <a:pPr lvl="2"/>
            <a:r>
              <a:rPr lang="en-US" altLang="zh-CN" sz="2000" b="1" dirty="0">
                <a:latin typeface="Arial" panose="020B0604020202020204" pitchFamily="34" charset="0"/>
              </a:rPr>
              <a:t>Example: Two people reading a balance (say 100) and updating it by withdrawing money (say 50 each) at the same time</a:t>
            </a:r>
          </a:p>
          <a:p>
            <a:r>
              <a:rPr lang="en-US" altLang="zh-CN" sz="2000" b="1" dirty="0">
                <a:latin typeface="Arial" panose="020B0604020202020204" pitchFamily="34" charset="0"/>
              </a:rPr>
              <a:t>Security problems</a:t>
            </a:r>
          </a:p>
          <a:p>
            <a:pPr lvl="1"/>
            <a:r>
              <a:rPr lang="en-US" altLang="zh-CN" sz="2000" b="1" dirty="0">
                <a:latin typeface="Arial" panose="020B0604020202020204" pitchFamily="34" charset="0"/>
              </a:rPr>
              <a:t>Hard to provide user access to some, but not all, data</a:t>
            </a:r>
          </a:p>
          <a:p>
            <a:pPr>
              <a:buNone/>
            </a:pPr>
            <a:r>
              <a:rPr lang="en-US" altLang="zh-CN" sz="2000" b="1" dirty="0">
                <a:solidFill>
                  <a:srgbClr val="FF0000"/>
                </a:solidFill>
                <a:latin typeface="Arial" panose="020B0604020202020204" pitchFamily="34" charset="0"/>
              </a:rPr>
              <a:t>Database systems offer solutions to all the above problems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xfrm>
            <a:off x="768350" y="0"/>
            <a:ext cx="8077200" cy="908050"/>
          </a:xfrm>
        </p:spPr>
        <p:txBody>
          <a:bodyPr vert="horz" wrap="square" lIns="91440" tIns="45720" rIns="91440" bIns="45720" numCol="1" anchor="b"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4800" b="1" i="0" u="none" strike="noStrike" kern="0" cap="none" spc="0" normalizeH="0" baseline="0" noProof="1">
                <a:ln>
                  <a:noFill/>
                </a:ln>
                <a:solidFill>
                  <a:schemeClr val="tx2"/>
                </a:solidFill>
                <a:effectLst>
                  <a:outerShdw blurRad="38100" dist="38100" dir="2700000">
                    <a:srgbClr val="C0C0C0"/>
                  </a:outerShdw>
                </a:effectLst>
                <a:uLnTx/>
                <a:uFillTx/>
                <a:latin typeface="黑体" panose="02010609060101010101" pitchFamily="49" charset="-122"/>
                <a:ea typeface="黑体" panose="02010609060101010101" pitchFamily="49" charset="-122"/>
                <a:cs typeface="MS PGothic" panose="020B0600070205080204" pitchFamily="34" charset="-128"/>
              </a:rPr>
              <a:t>文件系统阶段</a:t>
            </a:r>
          </a:p>
        </p:txBody>
      </p:sp>
      <p:grpSp>
        <p:nvGrpSpPr>
          <p:cNvPr id="17410" name="Group 3"/>
          <p:cNvGrpSpPr/>
          <p:nvPr/>
        </p:nvGrpSpPr>
        <p:grpSpPr>
          <a:xfrm>
            <a:off x="871538" y="1535113"/>
            <a:ext cx="7407275" cy="4719637"/>
            <a:chOff x="432" y="660"/>
            <a:chExt cx="4993" cy="3300"/>
          </a:xfrm>
        </p:grpSpPr>
        <p:sp>
          <p:nvSpPr>
            <p:cNvPr id="203780" name="Rectangle 4"/>
            <p:cNvSpPr>
              <a:spLocks noChangeArrowheads="1"/>
            </p:cNvSpPr>
            <p:nvPr/>
          </p:nvSpPr>
          <p:spPr bwMode="auto">
            <a:xfrm>
              <a:off x="3292" y="1044"/>
              <a:ext cx="549" cy="287"/>
            </a:xfrm>
            <a:prstGeom prst="rect">
              <a:avLst/>
            </a:prstGeom>
            <a:noFill/>
            <a:ln>
              <a:noFill/>
            </a:ln>
            <a:effectLst/>
          </p:spPr>
          <p:txBody>
            <a:bodyPr lIns="0" tIns="0" rIns="0" bIns="0" anchor="ctr" anchorCtr="1"/>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charset="0"/>
                <a:buNone/>
                <a:defRPr/>
              </a:pPr>
              <a:r>
                <a:rPr kumimoji="0" lang="zh-CN" altLang="en-US" sz="2000" b="1" i="0" u="none" strike="noStrike" kern="1200" cap="none" spc="0" normalizeH="0" baseline="0" noProof="0">
                  <a:ln>
                    <a:noFill/>
                  </a:ln>
                  <a:solidFill>
                    <a:schemeClr val="tx1"/>
                  </a:solidFill>
                  <a:effectLst>
                    <a:outerShdw blurRad="38100" dist="38100" dir="2700000" algn="tl">
                      <a:srgbClr val="DDDDDD"/>
                    </a:outerShdw>
                  </a:effectLst>
                  <a:uLnTx/>
                  <a:uFillTx/>
                  <a:latin typeface="Arial" panose="020B0604020202020204" pitchFamily="34" charset="0"/>
                  <a:ea typeface="幼圆" pitchFamily="49" charset="-122"/>
                  <a:cs typeface="幼圆" pitchFamily="49" charset="-122"/>
                </a:rPr>
                <a:t>补贴</a:t>
              </a:r>
            </a:p>
          </p:txBody>
        </p:sp>
        <p:sp>
          <p:nvSpPr>
            <p:cNvPr id="203781" name="Rectangle 5"/>
            <p:cNvSpPr>
              <a:spLocks noChangeArrowheads="1"/>
            </p:cNvSpPr>
            <p:nvPr/>
          </p:nvSpPr>
          <p:spPr bwMode="auto">
            <a:xfrm>
              <a:off x="2744" y="1044"/>
              <a:ext cx="548" cy="287"/>
            </a:xfrm>
            <a:prstGeom prst="rect">
              <a:avLst/>
            </a:prstGeom>
            <a:noFill/>
            <a:ln>
              <a:noFill/>
            </a:ln>
            <a:effectLst/>
          </p:spPr>
          <p:txBody>
            <a:bodyPr lIns="0" tIns="0" rIns="0" bIns="0" anchor="ctr" anchorCtr="1"/>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None/>
                <a:defRPr/>
              </a:pPr>
              <a:r>
                <a:rPr kumimoji="0" lang="zh-CN" altLang="en-US" sz="2000" b="1" i="0" u="none" strike="noStrike" kern="1200" cap="none" spc="0" normalizeH="0" baseline="0" noProof="1">
                  <a:ln>
                    <a:noFill/>
                  </a:ln>
                  <a:solidFill>
                    <a:srgbClr val="000099"/>
                  </a:solidFill>
                  <a:effectLst>
                    <a:outerShdw blurRad="38100" dist="38100" dir="2700000">
                      <a:srgbClr val="C0C0C0"/>
                    </a:outerShdw>
                  </a:effectLst>
                  <a:uLnTx/>
                  <a:uFillTx/>
                  <a:latin typeface="Arial" panose="020B0604020202020204" pitchFamily="34" charset="0"/>
                  <a:ea typeface="幼圆" pitchFamily="49" charset="-122"/>
                  <a:cs typeface="+mn-cs"/>
                </a:rPr>
                <a:t>系别</a:t>
              </a:r>
            </a:p>
          </p:txBody>
        </p:sp>
        <p:sp>
          <p:nvSpPr>
            <p:cNvPr id="203782" name="Rectangle 6"/>
            <p:cNvSpPr>
              <a:spLocks noChangeArrowheads="1"/>
            </p:cNvSpPr>
            <p:nvPr/>
          </p:nvSpPr>
          <p:spPr bwMode="auto">
            <a:xfrm>
              <a:off x="2195" y="1044"/>
              <a:ext cx="549" cy="287"/>
            </a:xfrm>
            <a:prstGeom prst="rect">
              <a:avLst/>
            </a:prstGeom>
            <a:noFill/>
            <a:ln>
              <a:noFill/>
            </a:ln>
            <a:effectLst/>
          </p:spPr>
          <p:txBody>
            <a:bodyPr lIns="0" tIns="0" rIns="0" bIns="0" anchor="ctr" anchorCtr="1"/>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charset="0"/>
                <a:buNone/>
                <a:defRPr/>
              </a:pPr>
              <a:r>
                <a:rPr kumimoji="0" lang="zh-CN" altLang="en-US" sz="2000" b="1" i="0" u="none" strike="noStrike" kern="1200" cap="none" spc="0" normalizeH="0" baseline="0" noProof="0">
                  <a:ln>
                    <a:noFill/>
                  </a:ln>
                  <a:solidFill>
                    <a:srgbClr val="336600"/>
                  </a:solidFill>
                  <a:effectLst>
                    <a:outerShdw blurRad="38100" dist="38100" dir="2700000" algn="tl">
                      <a:srgbClr val="DDDDDD"/>
                    </a:outerShdw>
                  </a:effectLst>
                  <a:uLnTx/>
                  <a:uFillTx/>
                  <a:latin typeface="Arial" panose="020B0604020202020204" pitchFamily="34" charset="0"/>
                  <a:ea typeface="幼圆" pitchFamily="49" charset="-122"/>
                  <a:cs typeface="幼圆" pitchFamily="49" charset="-122"/>
                </a:rPr>
                <a:t>姓名</a:t>
              </a:r>
            </a:p>
          </p:txBody>
        </p:sp>
        <p:sp>
          <p:nvSpPr>
            <p:cNvPr id="203783" name="Rectangle 7"/>
            <p:cNvSpPr>
              <a:spLocks noChangeArrowheads="1"/>
            </p:cNvSpPr>
            <p:nvPr/>
          </p:nvSpPr>
          <p:spPr bwMode="auto">
            <a:xfrm>
              <a:off x="1647" y="1044"/>
              <a:ext cx="549" cy="287"/>
            </a:xfrm>
            <a:prstGeom prst="rect">
              <a:avLst/>
            </a:prstGeom>
            <a:noFill/>
            <a:ln>
              <a:noFill/>
            </a:ln>
            <a:effectLst/>
          </p:spPr>
          <p:txBody>
            <a:bodyPr lIns="0" tIns="0" rIns="0" bIns="0" anchor="ctr" anchorCtr="1"/>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charset="0"/>
                <a:buNone/>
                <a:defRPr/>
              </a:pPr>
              <a:r>
                <a:rPr kumimoji="0" lang="zh-CN" altLang="en-US" sz="2000" b="1" i="0" u="none" strike="noStrike" kern="1200" cap="none" spc="0" normalizeH="0" baseline="0" noProof="0">
                  <a:ln>
                    <a:noFill/>
                  </a:ln>
                  <a:solidFill>
                    <a:srgbClr val="FF3300"/>
                  </a:solidFill>
                  <a:effectLst>
                    <a:outerShdw blurRad="38100" dist="38100" dir="2700000" algn="tl">
                      <a:srgbClr val="DDDDDD"/>
                    </a:outerShdw>
                  </a:effectLst>
                  <a:uLnTx/>
                  <a:uFillTx/>
                  <a:latin typeface="Arial" panose="020B0604020202020204" pitchFamily="34" charset="0"/>
                  <a:ea typeface="幼圆" pitchFamily="49" charset="-122"/>
                  <a:cs typeface="幼圆" pitchFamily="49" charset="-122"/>
                </a:rPr>
                <a:t>学号</a:t>
              </a:r>
            </a:p>
          </p:txBody>
        </p:sp>
        <p:sp>
          <p:nvSpPr>
            <p:cNvPr id="17415" name="Line 8"/>
            <p:cNvSpPr/>
            <p:nvPr/>
          </p:nvSpPr>
          <p:spPr>
            <a:xfrm>
              <a:off x="1647" y="1044"/>
              <a:ext cx="2196" cy="0"/>
            </a:xfrm>
            <a:prstGeom prst="line">
              <a:avLst/>
            </a:prstGeom>
            <a:ln w="28575" cap="sq" cmpd="sng">
              <a:solidFill>
                <a:schemeClr val="tx1"/>
              </a:solidFill>
              <a:prstDash val="solid"/>
              <a:miter/>
              <a:headEnd type="none" w="med" len="med"/>
              <a:tailEnd type="none" w="med" len="med"/>
            </a:ln>
          </p:spPr>
        </p:sp>
        <p:sp>
          <p:nvSpPr>
            <p:cNvPr id="17416" name="Line 9"/>
            <p:cNvSpPr/>
            <p:nvPr/>
          </p:nvSpPr>
          <p:spPr>
            <a:xfrm>
              <a:off x="1647" y="1332"/>
              <a:ext cx="2196" cy="0"/>
            </a:xfrm>
            <a:prstGeom prst="line">
              <a:avLst/>
            </a:prstGeom>
            <a:ln w="28575" cap="sq" cmpd="sng">
              <a:solidFill>
                <a:schemeClr val="tx1"/>
              </a:solidFill>
              <a:prstDash val="solid"/>
              <a:miter/>
              <a:headEnd type="none" w="med" len="med"/>
              <a:tailEnd type="none" w="med" len="med"/>
            </a:ln>
          </p:spPr>
        </p:sp>
        <p:sp>
          <p:nvSpPr>
            <p:cNvPr id="17417" name="Line 10"/>
            <p:cNvSpPr/>
            <p:nvPr/>
          </p:nvSpPr>
          <p:spPr>
            <a:xfrm>
              <a:off x="1647" y="1044"/>
              <a:ext cx="0" cy="287"/>
            </a:xfrm>
            <a:prstGeom prst="line">
              <a:avLst/>
            </a:prstGeom>
            <a:ln w="28575" cap="sq" cmpd="sng">
              <a:solidFill>
                <a:schemeClr val="tx1"/>
              </a:solidFill>
              <a:prstDash val="solid"/>
              <a:miter/>
              <a:headEnd type="none" w="med" len="med"/>
              <a:tailEnd type="none" w="med" len="med"/>
            </a:ln>
          </p:spPr>
        </p:sp>
        <p:sp>
          <p:nvSpPr>
            <p:cNvPr id="17418" name="Line 11"/>
            <p:cNvSpPr/>
            <p:nvPr/>
          </p:nvSpPr>
          <p:spPr>
            <a:xfrm>
              <a:off x="2195" y="1044"/>
              <a:ext cx="0" cy="287"/>
            </a:xfrm>
            <a:prstGeom prst="line">
              <a:avLst/>
            </a:prstGeom>
            <a:ln w="12700" cap="flat" cmpd="sng">
              <a:solidFill>
                <a:schemeClr val="tx1"/>
              </a:solidFill>
              <a:prstDash val="solid"/>
              <a:miter/>
              <a:headEnd type="none" w="med" len="med"/>
              <a:tailEnd type="none" w="med" len="med"/>
            </a:ln>
          </p:spPr>
        </p:sp>
        <p:sp>
          <p:nvSpPr>
            <p:cNvPr id="17419" name="Line 12"/>
            <p:cNvSpPr/>
            <p:nvPr/>
          </p:nvSpPr>
          <p:spPr>
            <a:xfrm>
              <a:off x="2744" y="1044"/>
              <a:ext cx="0" cy="287"/>
            </a:xfrm>
            <a:prstGeom prst="line">
              <a:avLst/>
            </a:prstGeom>
            <a:ln w="12700" cap="flat" cmpd="sng">
              <a:solidFill>
                <a:schemeClr val="tx1"/>
              </a:solidFill>
              <a:prstDash val="solid"/>
              <a:miter/>
              <a:headEnd type="none" w="med" len="med"/>
              <a:tailEnd type="none" w="med" len="med"/>
            </a:ln>
          </p:spPr>
        </p:sp>
        <p:sp>
          <p:nvSpPr>
            <p:cNvPr id="17420" name="Line 13"/>
            <p:cNvSpPr/>
            <p:nvPr/>
          </p:nvSpPr>
          <p:spPr>
            <a:xfrm>
              <a:off x="3292" y="1044"/>
              <a:ext cx="0" cy="287"/>
            </a:xfrm>
            <a:prstGeom prst="line">
              <a:avLst/>
            </a:prstGeom>
            <a:ln w="12700" cap="flat" cmpd="sng">
              <a:solidFill>
                <a:schemeClr val="tx1"/>
              </a:solidFill>
              <a:prstDash val="solid"/>
              <a:miter/>
              <a:headEnd type="none" w="med" len="med"/>
              <a:tailEnd type="none" w="med" len="med"/>
            </a:ln>
          </p:spPr>
        </p:sp>
        <p:sp>
          <p:nvSpPr>
            <p:cNvPr id="17421" name="Line 14"/>
            <p:cNvSpPr/>
            <p:nvPr/>
          </p:nvSpPr>
          <p:spPr>
            <a:xfrm>
              <a:off x="3841" y="1044"/>
              <a:ext cx="0" cy="287"/>
            </a:xfrm>
            <a:prstGeom prst="line">
              <a:avLst/>
            </a:prstGeom>
            <a:ln w="28575" cap="sq" cmpd="sng">
              <a:solidFill>
                <a:schemeClr val="tx1"/>
              </a:solidFill>
              <a:prstDash val="solid"/>
              <a:miter/>
              <a:headEnd type="none" w="med" len="med"/>
              <a:tailEnd type="none" w="med" len="med"/>
            </a:ln>
          </p:spPr>
        </p:sp>
        <p:sp>
          <p:nvSpPr>
            <p:cNvPr id="203791" name="Rectangle 15"/>
            <p:cNvSpPr>
              <a:spLocks noChangeArrowheads="1"/>
            </p:cNvSpPr>
            <p:nvPr/>
          </p:nvSpPr>
          <p:spPr bwMode="auto">
            <a:xfrm>
              <a:off x="438" y="1044"/>
              <a:ext cx="912" cy="384"/>
            </a:xfrm>
            <a:prstGeom prst="rect">
              <a:avLst/>
            </a:prstGeom>
            <a:solidFill>
              <a:schemeClr val="accent1"/>
            </a:solidFill>
            <a:ln w="9525">
              <a:miter lim="800000"/>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1">
                  <a:ln>
                    <a:noFill/>
                  </a:ln>
                  <a:solidFill>
                    <a:schemeClr val="bg1"/>
                  </a:solidFill>
                  <a:effectLst>
                    <a:outerShdw blurRad="38100" dist="38100" dir="2700000">
                      <a:srgbClr val="C0C0C0"/>
                    </a:outerShdw>
                  </a:effectLst>
                  <a:uLnTx/>
                  <a:uFillTx/>
                  <a:latin typeface="Tahoma" panose="020B0604030504040204" pitchFamily="34" charset="0"/>
                  <a:ea typeface="幼圆" pitchFamily="49" charset="-122"/>
                  <a:cs typeface="+mn-cs"/>
                </a:rPr>
                <a:t>劳资科</a:t>
              </a:r>
            </a:p>
          </p:txBody>
        </p:sp>
        <p:pic>
          <p:nvPicPr>
            <p:cNvPr id="17423" name="Picture 16" descr="j0211470"/>
            <p:cNvPicPr>
              <a:picLocks noChangeAspect="1"/>
            </p:cNvPicPr>
            <p:nvPr/>
          </p:nvPicPr>
          <p:blipFill>
            <a:blip r:embed="rId2"/>
            <a:stretch>
              <a:fillRect/>
            </a:stretch>
          </p:blipFill>
          <p:spPr>
            <a:xfrm flipV="1">
              <a:off x="630" y="660"/>
              <a:ext cx="528" cy="506"/>
            </a:xfrm>
            <a:prstGeom prst="rect">
              <a:avLst/>
            </a:prstGeom>
            <a:noFill/>
            <a:ln w="9525">
              <a:noFill/>
            </a:ln>
          </p:spPr>
        </p:pic>
        <p:grpSp>
          <p:nvGrpSpPr>
            <p:cNvPr id="17424" name="Group 17"/>
            <p:cNvGrpSpPr/>
            <p:nvPr/>
          </p:nvGrpSpPr>
          <p:grpSpPr>
            <a:xfrm>
              <a:off x="432" y="2376"/>
              <a:ext cx="3943" cy="768"/>
              <a:chOff x="432" y="1524"/>
              <a:chExt cx="3943" cy="768"/>
            </a:xfrm>
          </p:grpSpPr>
          <p:sp>
            <p:nvSpPr>
              <p:cNvPr id="203794" name="Rectangle 18"/>
              <p:cNvSpPr>
                <a:spLocks noChangeArrowheads="1"/>
              </p:cNvSpPr>
              <p:nvPr/>
            </p:nvSpPr>
            <p:spPr bwMode="auto">
              <a:xfrm>
                <a:off x="3827" y="1908"/>
                <a:ext cx="548" cy="289"/>
              </a:xfrm>
              <a:prstGeom prst="rect">
                <a:avLst/>
              </a:prstGeom>
              <a:noFill/>
              <a:ln>
                <a:noFill/>
              </a:ln>
              <a:effectLst/>
            </p:spPr>
            <p:txBody>
              <a:bodyPr lIns="0" tIns="0" rIns="0" bIns="0" anchor="ctr" anchorCtr="1"/>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charset="0"/>
                  <a:buNone/>
                  <a:defRPr/>
                </a:pPr>
                <a:r>
                  <a:rPr kumimoji="0" lang="zh-CN" altLang="en-US" sz="2000" b="1" i="0" u="none" strike="noStrike" kern="1200" cap="none" spc="0" normalizeH="0" baseline="0" noProof="0">
                    <a:ln>
                      <a:noFill/>
                    </a:ln>
                    <a:solidFill>
                      <a:schemeClr val="tx1"/>
                    </a:solidFill>
                    <a:effectLst>
                      <a:outerShdw blurRad="38100" dist="38100" dir="2700000" algn="tl">
                        <a:srgbClr val="DDDDDD"/>
                      </a:outerShdw>
                    </a:effectLst>
                    <a:uLnTx/>
                    <a:uFillTx/>
                    <a:latin typeface="Arial" panose="020B0604020202020204" pitchFamily="34" charset="0"/>
                    <a:ea typeface="幼圆" pitchFamily="49" charset="-122"/>
                    <a:cs typeface="幼圆" pitchFamily="49" charset="-122"/>
                  </a:rPr>
                  <a:t>住址</a:t>
                </a:r>
              </a:p>
            </p:txBody>
          </p:sp>
          <p:sp>
            <p:nvSpPr>
              <p:cNvPr id="203795" name="Rectangle 19"/>
              <p:cNvSpPr>
                <a:spLocks noChangeArrowheads="1"/>
              </p:cNvSpPr>
              <p:nvPr/>
            </p:nvSpPr>
            <p:spPr bwMode="auto">
              <a:xfrm>
                <a:off x="3279" y="1908"/>
                <a:ext cx="548" cy="289"/>
              </a:xfrm>
              <a:prstGeom prst="rect">
                <a:avLst/>
              </a:prstGeom>
              <a:noFill/>
              <a:ln>
                <a:noFill/>
              </a:ln>
              <a:effectLst/>
            </p:spPr>
            <p:txBody>
              <a:bodyPr lIns="0" tIns="0" rIns="0" bIns="0" anchor="ctr" anchorCtr="1"/>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None/>
                  <a:defRPr/>
                </a:pPr>
                <a:r>
                  <a:rPr kumimoji="0" lang="zh-CN" altLang="en-US" sz="2000" b="1" i="0" u="none" strike="noStrike" kern="1200" cap="none" spc="0" normalizeH="0" baseline="0" noProof="1">
                    <a:ln>
                      <a:noFill/>
                    </a:ln>
                    <a:solidFill>
                      <a:srgbClr val="990033"/>
                    </a:solidFill>
                    <a:effectLst>
                      <a:outerShdw blurRad="38100" dist="38100" dir="2700000">
                        <a:srgbClr val="C0C0C0"/>
                      </a:outerShdw>
                    </a:effectLst>
                    <a:uLnTx/>
                    <a:uFillTx/>
                    <a:latin typeface="Arial" panose="020B0604020202020204" pitchFamily="34" charset="0"/>
                    <a:ea typeface="幼圆" pitchFamily="49" charset="-122"/>
                    <a:cs typeface="+mn-cs"/>
                  </a:rPr>
                  <a:t>性别</a:t>
                </a:r>
              </a:p>
            </p:txBody>
          </p:sp>
          <p:sp>
            <p:nvSpPr>
              <p:cNvPr id="203796" name="Rectangle 20"/>
              <p:cNvSpPr>
                <a:spLocks noChangeArrowheads="1"/>
              </p:cNvSpPr>
              <p:nvPr/>
            </p:nvSpPr>
            <p:spPr bwMode="auto">
              <a:xfrm>
                <a:off x="2733" y="1908"/>
                <a:ext cx="549" cy="289"/>
              </a:xfrm>
              <a:prstGeom prst="rect">
                <a:avLst/>
              </a:prstGeom>
              <a:noFill/>
              <a:ln>
                <a:noFill/>
              </a:ln>
              <a:effectLst/>
            </p:spPr>
            <p:txBody>
              <a:bodyPr lIns="0" tIns="0" rIns="0" bIns="0" anchor="ctr" anchorCtr="1"/>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None/>
                  <a:defRPr/>
                </a:pPr>
                <a:r>
                  <a:rPr kumimoji="0" lang="zh-CN" altLang="en-US" sz="2000" b="1" i="0" u="none" strike="noStrike" kern="1200" cap="none" spc="0" normalizeH="0" baseline="0" noProof="1">
                    <a:ln>
                      <a:noFill/>
                    </a:ln>
                    <a:solidFill>
                      <a:srgbClr val="000099"/>
                    </a:solidFill>
                    <a:effectLst>
                      <a:outerShdw blurRad="38100" dist="38100" dir="2700000">
                        <a:srgbClr val="C0C0C0"/>
                      </a:outerShdw>
                    </a:effectLst>
                    <a:uLnTx/>
                    <a:uFillTx/>
                    <a:latin typeface="Arial" panose="020B0604020202020204" pitchFamily="34" charset="0"/>
                    <a:ea typeface="幼圆" pitchFamily="49" charset="-122"/>
                    <a:cs typeface="+mn-cs"/>
                  </a:rPr>
                  <a:t>系别</a:t>
                </a:r>
              </a:p>
            </p:txBody>
          </p:sp>
          <p:sp>
            <p:nvSpPr>
              <p:cNvPr id="203797" name="Rectangle 21"/>
              <p:cNvSpPr>
                <a:spLocks noChangeArrowheads="1"/>
              </p:cNvSpPr>
              <p:nvPr/>
            </p:nvSpPr>
            <p:spPr bwMode="auto">
              <a:xfrm>
                <a:off x="2182" y="1908"/>
                <a:ext cx="551" cy="289"/>
              </a:xfrm>
              <a:prstGeom prst="rect">
                <a:avLst/>
              </a:prstGeom>
              <a:noFill/>
              <a:ln>
                <a:noFill/>
              </a:ln>
              <a:effectLst/>
            </p:spPr>
            <p:txBody>
              <a:bodyPr lIns="0" tIns="0" rIns="0" bIns="0" anchor="ctr" anchorCtr="1"/>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charset="0"/>
                  <a:buNone/>
                  <a:defRPr/>
                </a:pPr>
                <a:r>
                  <a:rPr kumimoji="0" lang="zh-CN" altLang="en-US" sz="2000" b="1" i="0" u="none" strike="noStrike" kern="1200" cap="none" spc="0" normalizeH="0" baseline="0" noProof="0">
                    <a:ln>
                      <a:noFill/>
                    </a:ln>
                    <a:solidFill>
                      <a:srgbClr val="336600"/>
                    </a:solidFill>
                    <a:effectLst>
                      <a:outerShdw blurRad="38100" dist="38100" dir="2700000" algn="tl">
                        <a:srgbClr val="DDDDDD"/>
                      </a:outerShdw>
                    </a:effectLst>
                    <a:uLnTx/>
                    <a:uFillTx/>
                    <a:latin typeface="Arial" panose="020B0604020202020204" pitchFamily="34" charset="0"/>
                    <a:ea typeface="幼圆" pitchFamily="49" charset="-122"/>
                    <a:cs typeface="幼圆" pitchFamily="49" charset="-122"/>
                  </a:rPr>
                  <a:t>姓名</a:t>
                </a:r>
              </a:p>
            </p:txBody>
          </p:sp>
          <p:sp>
            <p:nvSpPr>
              <p:cNvPr id="203798" name="Rectangle 22"/>
              <p:cNvSpPr>
                <a:spLocks noChangeArrowheads="1"/>
              </p:cNvSpPr>
              <p:nvPr/>
            </p:nvSpPr>
            <p:spPr bwMode="auto">
              <a:xfrm>
                <a:off x="1633" y="1908"/>
                <a:ext cx="549" cy="289"/>
              </a:xfrm>
              <a:prstGeom prst="rect">
                <a:avLst/>
              </a:prstGeom>
              <a:noFill/>
              <a:ln>
                <a:noFill/>
              </a:ln>
              <a:effectLst/>
            </p:spPr>
            <p:txBody>
              <a:bodyPr lIns="0" tIns="0" rIns="0" bIns="0" anchor="ctr" anchorCtr="1"/>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charset="0"/>
                  <a:buNone/>
                  <a:defRPr/>
                </a:pPr>
                <a:r>
                  <a:rPr kumimoji="0" lang="zh-CN" altLang="en-US" sz="2000" b="1" i="0" u="none" strike="noStrike" kern="1200" cap="none" spc="0" normalizeH="0" baseline="0" noProof="0">
                    <a:ln>
                      <a:noFill/>
                    </a:ln>
                    <a:solidFill>
                      <a:srgbClr val="FF3300"/>
                    </a:solidFill>
                    <a:effectLst>
                      <a:outerShdw blurRad="38100" dist="38100" dir="2700000" algn="tl">
                        <a:srgbClr val="DDDDDD"/>
                      </a:outerShdw>
                    </a:effectLst>
                    <a:uLnTx/>
                    <a:uFillTx/>
                    <a:latin typeface="Arial" panose="020B0604020202020204" pitchFamily="34" charset="0"/>
                    <a:ea typeface="幼圆" pitchFamily="49" charset="-122"/>
                    <a:cs typeface="幼圆" pitchFamily="49" charset="-122"/>
                  </a:rPr>
                  <a:t>学号</a:t>
                </a:r>
              </a:p>
            </p:txBody>
          </p:sp>
          <p:sp>
            <p:nvSpPr>
              <p:cNvPr id="17430" name="Line 23"/>
              <p:cNvSpPr/>
              <p:nvPr/>
            </p:nvSpPr>
            <p:spPr>
              <a:xfrm>
                <a:off x="1633" y="1908"/>
                <a:ext cx="2744" cy="0"/>
              </a:xfrm>
              <a:prstGeom prst="line">
                <a:avLst/>
              </a:prstGeom>
              <a:ln w="28575" cap="sq" cmpd="sng">
                <a:solidFill>
                  <a:schemeClr val="tx1"/>
                </a:solidFill>
                <a:prstDash val="solid"/>
                <a:miter/>
                <a:headEnd type="none" w="med" len="med"/>
                <a:tailEnd type="none" w="med" len="med"/>
              </a:ln>
            </p:spPr>
          </p:sp>
          <p:sp>
            <p:nvSpPr>
              <p:cNvPr id="17431" name="Line 24"/>
              <p:cNvSpPr/>
              <p:nvPr/>
            </p:nvSpPr>
            <p:spPr>
              <a:xfrm>
                <a:off x="1633" y="2197"/>
                <a:ext cx="2744" cy="0"/>
              </a:xfrm>
              <a:prstGeom prst="line">
                <a:avLst/>
              </a:prstGeom>
              <a:ln w="28575" cap="sq" cmpd="sng">
                <a:solidFill>
                  <a:schemeClr val="tx1"/>
                </a:solidFill>
                <a:prstDash val="solid"/>
                <a:miter/>
                <a:headEnd type="none" w="med" len="med"/>
                <a:tailEnd type="none" w="med" len="med"/>
              </a:ln>
            </p:spPr>
          </p:sp>
          <p:sp>
            <p:nvSpPr>
              <p:cNvPr id="17432" name="Line 25"/>
              <p:cNvSpPr/>
              <p:nvPr/>
            </p:nvSpPr>
            <p:spPr>
              <a:xfrm>
                <a:off x="1633" y="1908"/>
                <a:ext cx="0" cy="289"/>
              </a:xfrm>
              <a:prstGeom prst="line">
                <a:avLst/>
              </a:prstGeom>
              <a:ln w="28575" cap="sq" cmpd="sng">
                <a:solidFill>
                  <a:schemeClr val="tx1"/>
                </a:solidFill>
                <a:prstDash val="solid"/>
                <a:miter/>
                <a:headEnd type="none" w="med" len="med"/>
                <a:tailEnd type="none" w="med" len="med"/>
              </a:ln>
            </p:spPr>
          </p:sp>
          <p:sp>
            <p:nvSpPr>
              <p:cNvPr id="17433" name="Line 26"/>
              <p:cNvSpPr/>
              <p:nvPr/>
            </p:nvSpPr>
            <p:spPr>
              <a:xfrm>
                <a:off x="2182" y="1908"/>
                <a:ext cx="0" cy="289"/>
              </a:xfrm>
              <a:prstGeom prst="line">
                <a:avLst/>
              </a:prstGeom>
              <a:ln w="12700" cap="flat" cmpd="sng">
                <a:solidFill>
                  <a:schemeClr val="tx1"/>
                </a:solidFill>
                <a:prstDash val="solid"/>
                <a:miter/>
                <a:headEnd type="none" w="med" len="med"/>
                <a:tailEnd type="none" w="med" len="med"/>
              </a:ln>
            </p:spPr>
          </p:sp>
          <p:sp>
            <p:nvSpPr>
              <p:cNvPr id="17434" name="Line 27"/>
              <p:cNvSpPr/>
              <p:nvPr/>
            </p:nvSpPr>
            <p:spPr>
              <a:xfrm>
                <a:off x="2732" y="1908"/>
                <a:ext cx="0" cy="289"/>
              </a:xfrm>
              <a:prstGeom prst="line">
                <a:avLst/>
              </a:prstGeom>
              <a:ln w="12700" cap="flat" cmpd="sng">
                <a:solidFill>
                  <a:schemeClr val="tx1"/>
                </a:solidFill>
                <a:prstDash val="solid"/>
                <a:miter/>
                <a:headEnd type="none" w="med" len="med"/>
                <a:tailEnd type="none" w="med" len="med"/>
              </a:ln>
            </p:spPr>
          </p:sp>
          <p:sp>
            <p:nvSpPr>
              <p:cNvPr id="17435" name="Line 28"/>
              <p:cNvSpPr/>
              <p:nvPr/>
            </p:nvSpPr>
            <p:spPr>
              <a:xfrm>
                <a:off x="3279" y="1908"/>
                <a:ext cx="0" cy="289"/>
              </a:xfrm>
              <a:prstGeom prst="line">
                <a:avLst/>
              </a:prstGeom>
              <a:ln w="12700" cap="flat" cmpd="sng">
                <a:solidFill>
                  <a:schemeClr val="tx1"/>
                </a:solidFill>
                <a:prstDash val="solid"/>
                <a:miter/>
                <a:headEnd type="none" w="med" len="med"/>
                <a:tailEnd type="none" w="med" len="med"/>
              </a:ln>
            </p:spPr>
          </p:sp>
          <p:sp>
            <p:nvSpPr>
              <p:cNvPr id="17436" name="Line 29"/>
              <p:cNvSpPr/>
              <p:nvPr/>
            </p:nvSpPr>
            <p:spPr>
              <a:xfrm>
                <a:off x="3827" y="1908"/>
                <a:ext cx="0" cy="289"/>
              </a:xfrm>
              <a:prstGeom prst="line">
                <a:avLst/>
              </a:prstGeom>
              <a:ln w="12700" cap="flat" cmpd="sng">
                <a:solidFill>
                  <a:schemeClr val="tx1"/>
                </a:solidFill>
                <a:prstDash val="solid"/>
                <a:miter/>
                <a:headEnd type="none" w="med" len="med"/>
                <a:tailEnd type="none" w="med" len="med"/>
              </a:ln>
            </p:spPr>
          </p:sp>
          <p:sp>
            <p:nvSpPr>
              <p:cNvPr id="17437" name="Line 30"/>
              <p:cNvSpPr/>
              <p:nvPr/>
            </p:nvSpPr>
            <p:spPr>
              <a:xfrm>
                <a:off x="4375" y="1908"/>
                <a:ext cx="0" cy="289"/>
              </a:xfrm>
              <a:prstGeom prst="line">
                <a:avLst/>
              </a:prstGeom>
              <a:ln w="28575" cap="sq" cmpd="sng">
                <a:solidFill>
                  <a:schemeClr val="tx1"/>
                </a:solidFill>
                <a:prstDash val="solid"/>
                <a:miter/>
                <a:headEnd type="none" w="med" len="med"/>
                <a:tailEnd type="none" w="med" len="med"/>
              </a:ln>
            </p:spPr>
          </p:sp>
          <p:sp>
            <p:nvSpPr>
              <p:cNvPr id="203807" name="Rectangle 31"/>
              <p:cNvSpPr>
                <a:spLocks noChangeArrowheads="1"/>
              </p:cNvSpPr>
              <p:nvPr/>
            </p:nvSpPr>
            <p:spPr bwMode="auto">
              <a:xfrm>
                <a:off x="432" y="1908"/>
                <a:ext cx="912" cy="384"/>
              </a:xfrm>
              <a:prstGeom prst="rect">
                <a:avLst/>
              </a:prstGeom>
              <a:solidFill>
                <a:schemeClr val="accent1"/>
              </a:solidFill>
              <a:ln w="9525">
                <a:miter lim="800000"/>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1">
                    <a:ln>
                      <a:noFill/>
                    </a:ln>
                    <a:solidFill>
                      <a:schemeClr val="bg1"/>
                    </a:solidFill>
                    <a:effectLst>
                      <a:outerShdw blurRad="38100" dist="38100" dir="2700000">
                        <a:srgbClr val="C0C0C0"/>
                      </a:outerShdw>
                    </a:effectLst>
                    <a:uLnTx/>
                    <a:uFillTx/>
                    <a:latin typeface="Tahoma" panose="020B0604030504040204" pitchFamily="34" charset="0"/>
                    <a:ea typeface="幼圆" pitchFamily="49" charset="-122"/>
                    <a:cs typeface="+mn-cs"/>
                  </a:rPr>
                  <a:t>房产科</a:t>
                </a:r>
              </a:p>
            </p:txBody>
          </p:sp>
          <p:pic>
            <p:nvPicPr>
              <p:cNvPr id="17439" name="Picture 32" descr="j0211470"/>
              <p:cNvPicPr>
                <a:picLocks noChangeAspect="1"/>
              </p:cNvPicPr>
              <p:nvPr/>
            </p:nvPicPr>
            <p:blipFill>
              <a:blip r:embed="rId2"/>
              <a:stretch>
                <a:fillRect/>
              </a:stretch>
            </p:blipFill>
            <p:spPr>
              <a:xfrm flipV="1">
                <a:off x="624" y="1524"/>
                <a:ext cx="528" cy="506"/>
              </a:xfrm>
              <a:prstGeom prst="rect">
                <a:avLst/>
              </a:prstGeom>
              <a:noFill/>
              <a:ln w="9525">
                <a:noFill/>
              </a:ln>
            </p:spPr>
          </p:pic>
        </p:grpSp>
        <p:grpSp>
          <p:nvGrpSpPr>
            <p:cNvPr id="17440" name="Group 33"/>
            <p:cNvGrpSpPr/>
            <p:nvPr/>
          </p:nvGrpSpPr>
          <p:grpSpPr>
            <a:xfrm>
              <a:off x="432" y="1512"/>
              <a:ext cx="3944" cy="768"/>
              <a:chOff x="432" y="2388"/>
              <a:chExt cx="3944" cy="768"/>
            </a:xfrm>
          </p:grpSpPr>
          <p:sp>
            <p:nvSpPr>
              <p:cNvPr id="203810" name="Rectangle 34"/>
              <p:cNvSpPr>
                <a:spLocks noChangeArrowheads="1"/>
              </p:cNvSpPr>
              <p:nvPr/>
            </p:nvSpPr>
            <p:spPr bwMode="auto">
              <a:xfrm>
                <a:off x="3827" y="2773"/>
                <a:ext cx="549" cy="287"/>
              </a:xfrm>
              <a:prstGeom prst="rect">
                <a:avLst/>
              </a:prstGeom>
              <a:noFill/>
              <a:ln>
                <a:noFill/>
              </a:ln>
              <a:effectLst/>
            </p:spPr>
            <p:txBody>
              <a:bodyPr lIns="0" tIns="0" rIns="0" bIns="0" anchor="ctr" anchorCtr="1"/>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charset="0"/>
                  <a:buNone/>
                  <a:defRPr/>
                </a:pPr>
                <a:r>
                  <a:rPr kumimoji="0" lang="zh-CN" altLang="en-US" sz="2000" b="1" i="0" u="none" strike="noStrike" kern="1200" cap="none" spc="0" normalizeH="0" baseline="0" noProof="0">
                    <a:ln>
                      <a:noFill/>
                    </a:ln>
                    <a:solidFill>
                      <a:srgbClr val="9900FF"/>
                    </a:solidFill>
                    <a:effectLst>
                      <a:outerShdw blurRad="38100" dist="38100" dir="2700000" algn="tl">
                        <a:srgbClr val="DDDDDD"/>
                      </a:outerShdw>
                    </a:effectLst>
                    <a:uLnTx/>
                    <a:uFillTx/>
                    <a:latin typeface="Arial" panose="020B0604020202020204" pitchFamily="34" charset="0"/>
                    <a:ea typeface="幼圆" pitchFamily="49" charset="-122"/>
                    <a:cs typeface="幼圆" pitchFamily="49" charset="-122"/>
                  </a:rPr>
                  <a:t>学位</a:t>
                </a:r>
              </a:p>
            </p:txBody>
          </p:sp>
          <p:sp>
            <p:nvSpPr>
              <p:cNvPr id="203811" name="Rectangle 35"/>
              <p:cNvSpPr>
                <a:spLocks noChangeArrowheads="1"/>
              </p:cNvSpPr>
              <p:nvPr/>
            </p:nvSpPr>
            <p:spPr bwMode="auto">
              <a:xfrm>
                <a:off x="3278" y="2773"/>
                <a:ext cx="549" cy="287"/>
              </a:xfrm>
              <a:prstGeom prst="rect">
                <a:avLst/>
              </a:prstGeom>
              <a:noFill/>
              <a:ln>
                <a:noFill/>
              </a:ln>
              <a:effectLst/>
            </p:spPr>
            <p:txBody>
              <a:bodyPr lIns="0" tIns="0" rIns="0" bIns="0" anchor="ctr" anchorCtr="1"/>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charset="0"/>
                  <a:buNone/>
                  <a:defRPr/>
                </a:pPr>
                <a:r>
                  <a:rPr kumimoji="0" lang="zh-CN" altLang="en-US" sz="2000" b="1" i="0" u="none" strike="noStrike" kern="1200" cap="none" spc="0" normalizeH="0" baseline="0" noProof="0">
                    <a:ln>
                      <a:noFill/>
                    </a:ln>
                    <a:solidFill>
                      <a:schemeClr val="tx1"/>
                    </a:solidFill>
                    <a:effectLst>
                      <a:outerShdw blurRad="38100" dist="38100" dir="2700000" algn="tl">
                        <a:srgbClr val="DDDDDD"/>
                      </a:outerShdw>
                    </a:effectLst>
                    <a:uLnTx/>
                    <a:uFillTx/>
                    <a:latin typeface="Arial" panose="020B0604020202020204" pitchFamily="34" charset="0"/>
                    <a:ea typeface="幼圆" pitchFamily="49" charset="-122"/>
                    <a:cs typeface="幼圆" pitchFamily="49" charset="-122"/>
                  </a:rPr>
                  <a:t>学分</a:t>
                </a:r>
              </a:p>
            </p:txBody>
          </p:sp>
          <p:sp>
            <p:nvSpPr>
              <p:cNvPr id="203812" name="Rectangle 36"/>
              <p:cNvSpPr>
                <a:spLocks noChangeArrowheads="1"/>
              </p:cNvSpPr>
              <p:nvPr/>
            </p:nvSpPr>
            <p:spPr bwMode="auto">
              <a:xfrm>
                <a:off x="2733" y="2773"/>
                <a:ext cx="548" cy="287"/>
              </a:xfrm>
              <a:prstGeom prst="rect">
                <a:avLst/>
              </a:prstGeom>
              <a:noFill/>
              <a:ln>
                <a:noFill/>
              </a:ln>
              <a:effectLst/>
            </p:spPr>
            <p:txBody>
              <a:bodyPr lIns="0" tIns="0" rIns="0" bIns="0" anchor="ctr" anchorCtr="1"/>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None/>
                  <a:defRPr/>
                </a:pPr>
                <a:r>
                  <a:rPr kumimoji="0" lang="zh-CN" altLang="en-US" sz="2000" b="1" i="0" u="none" strike="noStrike" kern="1200" cap="none" spc="0" normalizeH="0" baseline="0" noProof="1">
                    <a:ln>
                      <a:noFill/>
                    </a:ln>
                    <a:solidFill>
                      <a:srgbClr val="000099"/>
                    </a:solidFill>
                    <a:effectLst>
                      <a:outerShdw blurRad="38100" dist="38100" dir="2700000">
                        <a:srgbClr val="C0C0C0"/>
                      </a:outerShdw>
                    </a:effectLst>
                    <a:uLnTx/>
                    <a:uFillTx/>
                    <a:latin typeface="Arial" panose="020B0604020202020204" pitchFamily="34" charset="0"/>
                    <a:ea typeface="幼圆" pitchFamily="49" charset="-122"/>
                    <a:cs typeface="+mn-cs"/>
                  </a:rPr>
                  <a:t>系别</a:t>
                </a:r>
              </a:p>
            </p:txBody>
          </p:sp>
          <p:sp>
            <p:nvSpPr>
              <p:cNvPr id="203813" name="Rectangle 37"/>
              <p:cNvSpPr>
                <a:spLocks noChangeArrowheads="1"/>
              </p:cNvSpPr>
              <p:nvPr/>
            </p:nvSpPr>
            <p:spPr bwMode="auto">
              <a:xfrm>
                <a:off x="2183" y="2773"/>
                <a:ext cx="550" cy="287"/>
              </a:xfrm>
              <a:prstGeom prst="rect">
                <a:avLst/>
              </a:prstGeom>
              <a:noFill/>
              <a:ln>
                <a:noFill/>
              </a:ln>
              <a:effectLst/>
            </p:spPr>
            <p:txBody>
              <a:bodyPr lIns="0" tIns="0" rIns="0" bIns="0" anchor="ctr" anchorCtr="1"/>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charset="0"/>
                  <a:buNone/>
                  <a:defRPr/>
                </a:pPr>
                <a:r>
                  <a:rPr kumimoji="0" lang="zh-CN" altLang="en-US" sz="2000" b="1" i="0" u="none" strike="noStrike" kern="1200" cap="none" spc="0" normalizeH="0" baseline="0" noProof="0">
                    <a:ln>
                      <a:noFill/>
                    </a:ln>
                    <a:solidFill>
                      <a:srgbClr val="336600"/>
                    </a:solidFill>
                    <a:effectLst>
                      <a:outerShdw blurRad="38100" dist="38100" dir="2700000" algn="tl">
                        <a:srgbClr val="DDDDDD"/>
                      </a:outerShdw>
                    </a:effectLst>
                    <a:uLnTx/>
                    <a:uFillTx/>
                    <a:latin typeface="Arial" panose="020B0604020202020204" pitchFamily="34" charset="0"/>
                    <a:ea typeface="幼圆" pitchFamily="49" charset="-122"/>
                    <a:cs typeface="幼圆" pitchFamily="49" charset="-122"/>
                  </a:rPr>
                  <a:t>姓名</a:t>
                </a:r>
              </a:p>
            </p:txBody>
          </p:sp>
          <p:sp>
            <p:nvSpPr>
              <p:cNvPr id="203814" name="Rectangle 38"/>
              <p:cNvSpPr>
                <a:spLocks noChangeArrowheads="1"/>
              </p:cNvSpPr>
              <p:nvPr/>
            </p:nvSpPr>
            <p:spPr bwMode="auto">
              <a:xfrm>
                <a:off x="1633" y="2773"/>
                <a:ext cx="550" cy="287"/>
              </a:xfrm>
              <a:prstGeom prst="rect">
                <a:avLst/>
              </a:prstGeom>
              <a:noFill/>
              <a:ln>
                <a:noFill/>
              </a:ln>
              <a:effectLst/>
            </p:spPr>
            <p:txBody>
              <a:bodyPr lIns="0" tIns="0" rIns="0" bIns="0" anchor="ctr" anchorCtr="1"/>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charset="0"/>
                  <a:buNone/>
                  <a:defRPr/>
                </a:pPr>
                <a:r>
                  <a:rPr kumimoji="0" lang="zh-CN" altLang="en-US" sz="2000" b="1" i="0" u="none" strike="noStrike" kern="1200" cap="none" spc="0" normalizeH="0" baseline="0" noProof="0">
                    <a:ln>
                      <a:noFill/>
                    </a:ln>
                    <a:solidFill>
                      <a:srgbClr val="FF3300"/>
                    </a:solidFill>
                    <a:effectLst>
                      <a:outerShdw blurRad="38100" dist="38100" dir="2700000" algn="tl">
                        <a:srgbClr val="DDDDDD"/>
                      </a:outerShdw>
                    </a:effectLst>
                    <a:uLnTx/>
                    <a:uFillTx/>
                    <a:latin typeface="Arial" panose="020B0604020202020204" pitchFamily="34" charset="0"/>
                    <a:ea typeface="幼圆" pitchFamily="49" charset="-122"/>
                    <a:cs typeface="幼圆" pitchFamily="49" charset="-122"/>
                  </a:rPr>
                  <a:t>学号</a:t>
                </a:r>
              </a:p>
            </p:txBody>
          </p:sp>
          <p:sp>
            <p:nvSpPr>
              <p:cNvPr id="17446" name="Line 39"/>
              <p:cNvSpPr/>
              <p:nvPr/>
            </p:nvSpPr>
            <p:spPr>
              <a:xfrm>
                <a:off x="1633" y="2773"/>
                <a:ext cx="2745" cy="0"/>
              </a:xfrm>
              <a:prstGeom prst="line">
                <a:avLst/>
              </a:prstGeom>
              <a:ln w="28575" cap="sq" cmpd="sng">
                <a:solidFill>
                  <a:schemeClr val="tx1"/>
                </a:solidFill>
                <a:prstDash val="solid"/>
                <a:miter/>
                <a:headEnd type="none" w="med" len="med"/>
                <a:tailEnd type="none" w="med" len="med"/>
              </a:ln>
            </p:spPr>
          </p:sp>
          <p:sp>
            <p:nvSpPr>
              <p:cNvPr id="17447" name="Line 40"/>
              <p:cNvSpPr/>
              <p:nvPr/>
            </p:nvSpPr>
            <p:spPr>
              <a:xfrm>
                <a:off x="1633" y="3060"/>
                <a:ext cx="2745" cy="0"/>
              </a:xfrm>
              <a:prstGeom prst="line">
                <a:avLst/>
              </a:prstGeom>
              <a:ln w="28575" cap="sq" cmpd="sng">
                <a:solidFill>
                  <a:schemeClr val="tx1"/>
                </a:solidFill>
                <a:prstDash val="solid"/>
                <a:miter/>
                <a:headEnd type="none" w="med" len="med"/>
                <a:tailEnd type="none" w="med" len="med"/>
              </a:ln>
            </p:spPr>
          </p:sp>
          <p:sp>
            <p:nvSpPr>
              <p:cNvPr id="17448" name="Line 41"/>
              <p:cNvSpPr/>
              <p:nvPr/>
            </p:nvSpPr>
            <p:spPr>
              <a:xfrm>
                <a:off x="1633" y="2773"/>
                <a:ext cx="0" cy="287"/>
              </a:xfrm>
              <a:prstGeom prst="line">
                <a:avLst/>
              </a:prstGeom>
              <a:ln w="28575" cap="sq" cmpd="sng">
                <a:solidFill>
                  <a:schemeClr val="tx1"/>
                </a:solidFill>
                <a:prstDash val="solid"/>
                <a:miter/>
                <a:headEnd type="none" w="med" len="med"/>
                <a:tailEnd type="none" w="med" len="med"/>
              </a:ln>
            </p:spPr>
          </p:sp>
          <p:sp>
            <p:nvSpPr>
              <p:cNvPr id="17449" name="Line 42"/>
              <p:cNvSpPr/>
              <p:nvPr/>
            </p:nvSpPr>
            <p:spPr>
              <a:xfrm>
                <a:off x="2183" y="2773"/>
                <a:ext cx="0" cy="287"/>
              </a:xfrm>
              <a:prstGeom prst="line">
                <a:avLst/>
              </a:prstGeom>
              <a:ln w="12700" cap="flat" cmpd="sng">
                <a:solidFill>
                  <a:schemeClr val="tx1"/>
                </a:solidFill>
                <a:prstDash val="solid"/>
                <a:miter/>
                <a:headEnd type="none" w="med" len="med"/>
                <a:tailEnd type="none" w="med" len="med"/>
              </a:ln>
            </p:spPr>
          </p:sp>
          <p:sp>
            <p:nvSpPr>
              <p:cNvPr id="17450" name="Line 43"/>
              <p:cNvSpPr/>
              <p:nvPr/>
            </p:nvSpPr>
            <p:spPr>
              <a:xfrm>
                <a:off x="2732" y="2773"/>
                <a:ext cx="0" cy="287"/>
              </a:xfrm>
              <a:prstGeom prst="line">
                <a:avLst/>
              </a:prstGeom>
              <a:ln w="12700" cap="flat" cmpd="sng">
                <a:solidFill>
                  <a:schemeClr val="tx1"/>
                </a:solidFill>
                <a:prstDash val="solid"/>
                <a:miter/>
                <a:headEnd type="none" w="med" len="med"/>
                <a:tailEnd type="none" w="med" len="med"/>
              </a:ln>
            </p:spPr>
          </p:sp>
          <p:sp>
            <p:nvSpPr>
              <p:cNvPr id="17451" name="Line 44"/>
              <p:cNvSpPr/>
              <p:nvPr/>
            </p:nvSpPr>
            <p:spPr>
              <a:xfrm>
                <a:off x="3278" y="2773"/>
                <a:ext cx="0" cy="287"/>
              </a:xfrm>
              <a:prstGeom prst="line">
                <a:avLst/>
              </a:prstGeom>
              <a:ln w="12700" cap="flat" cmpd="sng">
                <a:solidFill>
                  <a:schemeClr val="tx1"/>
                </a:solidFill>
                <a:prstDash val="solid"/>
                <a:miter/>
                <a:headEnd type="none" w="med" len="med"/>
                <a:tailEnd type="none" w="med" len="med"/>
              </a:ln>
            </p:spPr>
          </p:sp>
          <p:sp>
            <p:nvSpPr>
              <p:cNvPr id="17452" name="Line 45"/>
              <p:cNvSpPr/>
              <p:nvPr/>
            </p:nvSpPr>
            <p:spPr>
              <a:xfrm>
                <a:off x="3827" y="2773"/>
                <a:ext cx="0" cy="287"/>
              </a:xfrm>
              <a:prstGeom prst="line">
                <a:avLst/>
              </a:prstGeom>
              <a:ln w="12700" cap="flat" cmpd="sng">
                <a:solidFill>
                  <a:schemeClr val="tx1"/>
                </a:solidFill>
                <a:prstDash val="solid"/>
                <a:miter/>
                <a:headEnd type="none" w="med" len="med"/>
                <a:tailEnd type="none" w="med" len="med"/>
              </a:ln>
            </p:spPr>
          </p:sp>
          <p:sp>
            <p:nvSpPr>
              <p:cNvPr id="17453" name="Line 46"/>
              <p:cNvSpPr/>
              <p:nvPr/>
            </p:nvSpPr>
            <p:spPr>
              <a:xfrm>
                <a:off x="4376" y="2773"/>
                <a:ext cx="0" cy="287"/>
              </a:xfrm>
              <a:prstGeom prst="line">
                <a:avLst/>
              </a:prstGeom>
              <a:ln w="28575" cap="sq" cmpd="sng">
                <a:solidFill>
                  <a:schemeClr val="tx1"/>
                </a:solidFill>
                <a:prstDash val="solid"/>
                <a:miter/>
                <a:headEnd type="none" w="med" len="med"/>
                <a:tailEnd type="none" w="med" len="med"/>
              </a:ln>
            </p:spPr>
          </p:sp>
          <p:sp>
            <p:nvSpPr>
              <p:cNvPr id="203823" name="Rectangle 47"/>
              <p:cNvSpPr>
                <a:spLocks noChangeArrowheads="1"/>
              </p:cNvSpPr>
              <p:nvPr/>
            </p:nvSpPr>
            <p:spPr bwMode="auto">
              <a:xfrm>
                <a:off x="432" y="2773"/>
                <a:ext cx="912" cy="383"/>
              </a:xfrm>
              <a:prstGeom prst="rect">
                <a:avLst/>
              </a:prstGeom>
              <a:solidFill>
                <a:schemeClr val="accent1"/>
              </a:solidFill>
              <a:ln w="9525">
                <a:miter lim="800000"/>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chemeClr val="bg1"/>
                    </a:solidFill>
                    <a:effectLst>
                      <a:outerShdw blurRad="38100" dist="38100" dir="2700000" algn="tl">
                        <a:srgbClr val="000000"/>
                      </a:outerShdw>
                    </a:effectLst>
                    <a:uLnTx/>
                    <a:uFillTx/>
                    <a:latin typeface="Tahoma" panose="020B0604030504040204" pitchFamily="34" charset="0"/>
                    <a:ea typeface="幼圆" pitchFamily="49" charset="-122"/>
                    <a:cs typeface="幼圆" pitchFamily="49" charset="-122"/>
                  </a:rPr>
                  <a:t>学籍科</a:t>
                </a:r>
              </a:p>
            </p:txBody>
          </p:sp>
          <p:pic>
            <p:nvPicPr>
              <p:cNvPr id="17455" name="Picture 48" descr="j0211470"/>
              <p:cNvPicPr>
                <a:picLocks noChangeAspect="1"/>
              </p:cNvPicPr>
              <p:nvPr/>
            </p:nvPicPr>
            <p:blipFill>
              <a:blip r:embed="rId2"/>
              <a:stretch>
                <a:fillRect/>
              </a:stretch>
            </p:blipFill>
            <p:spPr>
              <a:xfrm flipV="1">
                <a:off x="624" y="2388"/>
                <a:ext cx="528" cy="506"/>
              </a:xfrm>
              <a:prstGeom prst="rect">
                <a:avLst/>
              </a:prstGeom>
              <a:noFill/>
              <a:ln w="9525">
                <a:noFill/>
              </a:ln>
            </p:spPr>
          </p:pic>
        </p:grpSp>
        <p:grpSp>
          <p:nvGrpSpPr>
            <p:cNvPr id="17456" name="Group 49"/>
            <p:cNvGrpSpPr/>
            <p:nvPr/>
          </p:nvGrpSpPr>
          <p:grpSpPr>
            <a:xfrm>
              <a:off x="432" y="3240"/>
              <a:ext cx="4993" cy="720"/>
              <a:chOff x="432" y="3240"/>
              <a:chExt cx="4993" cy="720"/>
            </a:xfrm>
          </p:grpSpPr>
          <p:sp>
            <p:nvSpPr>
              <p:cNvPr id="203826" name="Rectangle 50"/>
              <p:cNvSpPr>
                <a:spLocks noChangeArrowheads="1"/>
              </p:cNvSpPr>
              <p:nvPr/>
            </p:nvSpPr>
            <p:spPr bwMode="auto">
              <a:xfrm>
                <a:off x="4327" y="3624"/>
                <a:ext cx="549" cy="291"/>
              </a:xfrm>
              <a:prstGeom prst="rect">
                <a:avLst/>
              </a:prstGeom>
              <a:noFill/>
              <a:ln>
                <a:noFill/>
              </a:ln>
              <a:effectLst/>
            </p:spPr>
            <p:txBody>
              <a:bodyPr lIns="0" tIns="0" rIns="0" bIns="0" anchor="ctr" anchorCtr="1"/>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None/>
                  <a:defRPr/>
                </a:pPr>
                <a:r>
                  <a:rPr kumimoji="0" lang="zh-CN" altLang="en-US" sz="20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幼圆" pitchFamily="49" charset="-122"/>
                    <a:cs typeface="+mn-cs"/>
                  </a:rPr>
                  <a:t>年龄</a:t>
                </a:r>
              </a:p>
            </p:txBody>
          </p:sp>
          <p:sp>
            <p:nvSpPr>
              <p:cNvPr id="203827" name="Rectangle 51"/>
              <p:cNvSpPr>
                <a:spLocks noChangeArrowheads="1"/>
              </p:cNvSpPr>
              <p:nvPr/>
            </p:nvSpPr>
            <p:spPr bwMode="auto">
              <a:xfrm>
                <a:off x="4876" y="3624"/>
                <a:ext cx="549" cy="291"/>
              </a:xfrm>
              <a:prstGeom prst="rect">
                <a:avLst/>
              </a:prstGeom>
              <a:noFill/>
              <a:ln>
                <a:noFill/>
              </a:ln>
              <a:effectLst/>
            </p:spPr>
            <p:txBody>
              <a:bodyPr lIns="0" tIns="0" rIns="0" bIns="0" anchor="ctr" anchorCtr="1"/>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charset="0"/>
                  <a:buNone/>
                  <a:defRPr/>
                </a:pPr>
                <a:r>
                  <a:rPr kumimoji="0" lang="zh-CN" altLang="en-US" sz="2000" b="1" i="0" u="none" strike="noStrike" kern="1200" cap="none" spc="0" normalizeH="0" baseline="0" noProof="0">
                    <a:ln>
                      <a:noFill/>
                    </a:ln>
                    <a:solidFill>
                      <a:schemeClr val="tx1"/>
                    </a:solidFill>
                    <a:effectLst>
                      <a:outerShdw blurRad="38100" dist="38100" dir="2700000" algn="tl">
                        <a:srgbClr val="DDDDDD"/>
                      </a:outerShdw>
                    </a:effectLst>
                    <a:uLnTx/>
                    <a:uFillTx/>
                    <a:latin typeface="Arial" panose="020B0604020202020204" pitchFamily="34" charset="0"/>
                    <a:ea typeface="幼圆" pitchFamily="49" charset="-122"/>
                    <a:cs typeface="幼圆" pitchFamily="49" charset="-122"/>
                  </a:rPr>
                  <a:t>出身</a:t>
                </a:r>
              </a:p>
            </p:txBody>
          </p:sp>
          <p:sp>
            <p:nvSpPr>
              <p:cNvPr id="203828" name="Rectangle 52"/>
              <p:cNvSpPr>
                <a:spLocks noChangeArrowheads="1"/>
              </p:cNvSpPr>
              <p:nvPr/>
            </p:nvSpPr>
            <p:spPr bwMode="auto">
              <a:xfrm>
                <a:off x="3778" y="3624"/>
                <a:ext cx="549" cy="291"/>
              </a:xfrm>
              <a:prstGeom prst="rect">
                <a:avLst/>
              </a:prstGeom>
              <a:noFill/>
              <a:ln>
                <a:noFill/>
              </a:ln>
              <a:effectLst/>
            </p:spPr>
            <p:txBody>
              <a:bodyPr lIns="0" tIns="0" rIns="0" bIns="0" anchor="ctr" anchorCtr="1"/>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charset="0"/>
                  <a:buNone/>
                  <a:defRPr/>
                </a:pPr>
                <a:r>
                  <a:rPr kumimoji="0" lang="zh-CN" altLang="en-US" sz="2000" b="1" i="0" u="none" strike="noStrike" kern="1200" cap="none" spc="0" normalizeH="0" baseline="0" noProof="0">
                    <a:ln>
                      <a:noFill/>
                    </a:ln>
                    <a:solidFill>
                      <a:srgbClr val="9900FF"/>
                    </a:solidFill>
                    <a:effectLst>
                      <a:outerShdw blurRad="38100" dist="38100" dir="2700000" algn="tl">
                        <a:srgbClr val="DDDDDD"/>
                      </a:outerShdw>
                    </a:effectLst>
                    <a:uLnTx/>
                    <a:uFillTx/>
                    <a:latin typeface="Arial" panose="020B0604020202020204" pitchFamily="34" charset="0"/>
                    <a:ea typeface="幼圆" pitchFamily="49" charset="-122"/>
                    <a:cs typeface="幼圆" pitchFamily="49" charset="-122"/>
                  </a:rPr>
                  <a:t>学位</a:t>
                </a:r>
              </a:p>
            </p:txBody>
          </p:sp>
          <p:sp>
            <p:nvSpPr>
              <p:cNvPr id="203829" name="Rectangle 53"/>
              <p:cNvSpPr>
                <a:spLocks noChangeArrowheads="1"/>
              </p:cNvSpPr>
              <p:nvPr/>
            </p:nvSpPr>
            <p:spPr bwMode="auto">
              <a:xfrm>
                <a:off x="3230" y="3624"/>
                <a:ext cx="548" cy="291"/>
              </a:xfrm>
              <a:prstGeom prst="rect">
                <a:avLst/>
              </a:prstGeom>
              <a:noFill/>
              <a:ln>
                <a:noFill/>
              </a:ln>
              <a:effectLst/>
            </p:spPr>
            <p:txBody>
              <a:bodyPr lIns="0" tIns="0" rIns="0" bIns="0" anchor="ctr" anchorCtr="1"/>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None/>
                  <a:defRPr/>
                </a:pPr>
                <a:r>
                  <a:rPr kumimoji="0" lang="zh-CN" altLang="en-US" sz="2000" b="1" i="0" u="none" strike="noStrike" kern="1200" cap="none" spc="0" normalizeH="0" baseline="0" noProof="1">
                    <a:ln>
                      <a:noFill/>
                    </a:ln>
                    <a:solidFill>
                      <a:srgbClr val="990033"/>
                    </a:solidFill>
                    <a:effectLst>
                      <a:outerShdw blurRad="38100" dist="38100" dir="2700000">
                        <a:srgbClr val="C0C0C0"/>
                      </a:outerShdw>
                    </a:effectLst>
                    <a:uLnTx/>
                    <a:uFillTx/>
                    <a:latin typeface="Arial" panose="020B0604020202020204" pitchFamily="34" charset="0"/>
                    <a:ea typeface="幼圆" pitchFamily="49" charset="-122"/>
                    <a:cs typeface="+mn-cs"/>
                  </a:rPr>
                  <a:t>性别</a:t>
                </a:r>
              </a:p>
            </p:txBody>
          </p:sp>
          <p:sp>
            <p:nvSpPr>
              <p:cNvPr id="203830" name="Rectangle 54"/>
              <p:cNvSpPr>
                <a:spLocks noChangeArrowheads="1"/>
              </p:cNvSpPr>
              <p:nvPr/>
            </p:nvSpPr>
            <p:spPr bwMode="auto">
              <a:xfrm>
                <a:off x="2681" y="3624"/>
                <a:ext cx="549" cy="291"/>
              </a:xfrm>
              <a:prstGeom prst="rect">
                <a:avLst/>
              </a:prstGeom>
              <a:noFill/>
              <a:ln>
                <a:noFill/>
              </a:ln>
              <a:effectLst/>
            </p:spPr>
            <p:txBody>
              <a:bodyPr lIns="0" tIns="0" rIns="0" bIns="0" anchor="ctr" anchorCtr="1"/>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None/>
                  <a:defRPr/>
                </a:pPr>
                <a:r>
                  <a:rPr kumimoji="0" lang="zh-CN" altLang="en-US" sz="2000" b="1" i="0" u="none" strike="noStrike" kern="1200" cap="none" spc="0" normalizeH="0" baseline="0" noProof="1">
                    <a:ln>
                      <a:noFill/>
                    </a:ln>
                    <a:solidFill>
                      <a:srgbClr val="000099"/>
                    </a:solidFill>
                    <a:effectLst>
                      <a:outerShdw blurRad="38100" dist="38100" dir="2700000">
                        <a:srgbClr val="C0C0C0"/>
                      </a:outerShdw>
                    </a:effectLst>
                    <a:uLnTx/>
                    <a:uFillTx/>
                    <a:latin typeface="Arial" panose="020B0604020202020204" pitchFamily="34" charset="0"/>
                    <a:ea typeface="幼圆" pitchFamily="49" charset="-122"/>
                    <a:cs typeface="+mn-cs"/>
                  </a:rPr>
                  <a:t>系别</a:t>
                </a:r>
              </a:p>
            </p:txBody>
          </p:sp>
          <p:sp>
            <p:nvSpPr>
              <p:cNvPr id="203831" name="Rectangle 55"/>
              <p:cNvSpPr>
                <a:spLocks noChangeArrowheads="1"/>
              </p:cNvSpPr>
              <p:nvPr/>
            </p:nvSpPr>
            <p:spPr bwMode="auto">
              <a:xfrm>
                <a:off x="2133" y="3624"/>
                <a:ext cx="548" cy="291"/>
              </a:xfrm>
              <a:prstGeom prst="rect">
                <a:avLst/>
              </a:prstGeom>
              <a:noFill/>
              <a:ln>
                <a:noFill/>
              </a:ln>
              <a:effectLst/>
            </p:spPr>
            <p:txBody>
              <a:bodyPr lIns="0" tIns="0" rIns="0" bIns="0" anchor="ctr" anchorCtr="1"/>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charset="0"/>
                  <a:buNone/>
                  <a:defRPr/>
                </a:pPr>
                <a:r>
                  <a:rPr kumimoji="0" lang="zh-CN" altLang="en-US" sz="2000" b="1" i="0" u="none" strike="noStrike" kern="1200" cap="none" spc="0" normalizeH="0" baseline="0" noProof="0">
                    <a:ln>
                      <a:noFill/>
                    </a:ln>
                    <a:solidFill>
                      <a:srgbClr val="336600"/>
                    </a:solidFill>
                    <a:effectLst>
                      <a:outerShdw blurRad="38100" dist="38100" dir="2700000" algn="tl">
                        <a:srgbClr val="DDDDDD"/>
                      </a:outerShdw>
                    </a:effectLst>
                    <a:uLnTx/>
                    <a:uFillTx/>
                    <a:latin typeface="Arial" panose="020B0604020202020204" pitchFamily="34" charset="0"/>
                    <a:ea typeface="幼圆" pitchFamily="49" charset="-122"/>
                    <a:cs typeface="幼圆" pitchFamily="49" charset="-122"/>
                  </a:rPr>
                  <a:t>姓名</a:t>
                </a:r>
              </a:p>
            </p:txBody>
          </p:sp>
          <p:sp>
            <p:nvSpPr>
              <p:cNvPr id="203832" name="Rectangle 56"/>
              <p:cNvSpPr>
                <a:spLocks noChangeArrowheads="1"/>
              </p:cNvSpPr>
              <p:nvPr/>
            </p:nvSpPr>
            <p:spPr bwMode="auto">
              <a:xfrm>
                <a:off x="1584" y="3624"/>
                <a:ext cx="549" cy="291"/>
              </a:xfrm>
              <a:prstGeom prst="rect">
                <a:avLst/>
              </a:prstGeom>
              <a:noFill/>
              <a:ln>
                <a:noFill/>
              </a:ln>
              <a:effectLst/>
            </p:spPr>
            <p:txBody>
              <a:bodyPr lIns="0" tIns="0" rIns="0" bIns="0" anchor="ctr" anchorCtr="1"/>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charset="0"/>
                  <a:buNone/>
                  <a:defRPr/>
                </a:pPr>
                <a:r>
                  <a:rPr kumimoji="0" lang="zh-CN" altLang="en-US" sz="2000" b="1" i="0" u="none" strike="noStrike" kern="1200" cap="none" spc="0" normalizeH="0" baseline="0" noProof="0">
                    <a:ln>
                      <a:noFill/>
                    </a:ln>
                    <a:solidFill>
                      <a:srgbClr val="FF3300"/>
                    </a:solidFill>
                    <a:effectLst>
                      <a:outerShdw blurRad="38100" dist="38100" dir="2700000" algn="tl">
                        <a:srgbClr val="DDDDDD"/>
                      </a:outerShdw>
                    </a:effectLst>
                    <a:uLnTx/>
                    <a:uFillTx/>
                    <a:latin typeface="Arial" panose="020B0604020202020204" pitchFamily="34" charset="0"/>
                    <a:ea typeface="幼圆" pitchFamily="49" charset="-122"/>
                    <a:cs typeface="幼圆" pitchFamily="49" charset="-122"/>
                  </a:rPr>
                  <a:t>学号</a:t>
                </a:r>
              </a:p>
            </p:txBody>
          </p:sp>
          <p:sp>
            <p:nvSpPr>
              <p:cNvPr id="17464" name="Line 57"/>
              <p:cNvSpPr/>
              <p:nvPr/>
            </p:nvSpPr>
            <p:spPr>
              <a:xfrm>
                <a:off x="1584" y="3624"/>
                <a:ext cx="3841" cy="0"/>
              </a:xfrm>
              <a:prstGeom prst="line">
                <a:avLst/>
              </a:prstGeom>
              <a:ln w="28575" cap="sq" cmpd="sng">
                <a:solidFill>
                  <a:schemeClr val="tx1"/>
                </a:solidFill>
                <a:prstDash val="solid"/>
                <a:miter/>
                <a:headEnd type="none" w="med" len="med"/>
                <a:tailEnd type="none" w="med" len="med"/>
              </a:ln>
            </p:spPr>
          </p:sp>
          <p:sp>
            <p:nvSpPr>
              <p:cNvPr id="17465" name="Line 58"/>
              <p:cNvSpPr/>
              <p:nvPr/>
            </p:nvSpPr>
            <p:spPr>
              <a:xfrm>
                <a:off x="1584" y="3912"/>
                <a:ext cx="3841" cy="0"/>
              </a:xfrm>
              <a:prstGeom prst="line">
                <a:avLst/>
              </a:prstGeom>
              <a:ln w="28575" cap="sq" cmpd="sng">
                <a:solidFill>
                  <a:schemeClr val="tx1"/>
                </a:solidFill>
                <a:prstDash val="solid"/>
                <a:miter/>
                <a:headEnd type="none" w="med" len="med"/>
                <a:tailEnd type="none" w="med" len="med"/>
              </a:ln>
            </p:spPr>
          </p:sp>
          <p:sp>
            <p:nvSpPr>
              <p:cNvPr id="17466" name="Line 59"/>
              <p:cNvSpPr/>
              <p:nvPr/>
            </p:nvSpPr>
            <p:spPr>
              <a:xfrm>
                <a:off x="1584" y="3624"/>
                <a:ext cx="0" cy="290"/>
              </a:xfrm>
              <a:prstGeom prst="line">
                <a:avLst/>
              </a:prstGeom>
              <a:ln w="28575" cap="sq" cmpd="sng">
                <a:solidFill>
                  <a:schemeClr val="tx1"/>
                </a:solidFill>
                <a:prstDash val="solid"/>
                <a:miter/>
                <a:headEnd type="none" w="med" len="med"/>
                <a:tailEnd type="none" w="med" len="med"/>
              </a:ln>
            </p:spPr>
          </p:sp>
          <p:sp>
            <p:nvSpPr>
              <p:cNvPr id="17467" name="Line 60"/>
              <p:cNvSpPr/>
              <p:nvPr/>
            </p:nvSpPr>
            <p:spPr>
              <a:xfrm>
                <a:off x="2133" y="3624"/>
                <a:ext cx="0" cy="290"/>
              </a:xfrm>
              <a:prstGeom prst="line">
                <a:avLst/>
              </a:prstGeom>
              <a:ln w="12700" cap="flat" cmpd="sng">
                <a:solidFill>
                  <a:schemeClr val="tx1"/>
                </a:solidFill>
                <a:prstDash val="solid"/>
                <a:miter/>
                <a:headEnd type="none" w="med" len="med"/>
                <a:tailEnd type="none" w="med" len="med"/>
              </a:ln>
            </p:spPr>
          </p:sp>
          <p:sp>
            <p:nvSpPr>
              <p:cNvPr id="17468" name="Line 61"/>
              <p:cNvSpPr/>
              <p:nvPr/>
            </p:nvSpPr>
            <p:spPr>
              <a:xfrm>
                <a:off x="2681" y="3624"/>
                <a:ext cx="0" cy="290"/>
              </a:xfrm>
              <a:prstGeom prst="line">
                <a:avLst/>
              </a:prstGeom>
              <a:ln w="12700" cap="flat" cmpd="sng">
                <a:solidFill>
                  <a:schemeClr val="tx1"/>
                </a:solidFill>
                <a:prstDash val="solid"/>
                <a:miter/>
                <a:headEnd type="none" w="med" len="med"/>
                <a:tailEnd type="none" w="med" len="med"/>
              </a:ln>
            </p:spPr>
          </p:sp>
          <p:sp>
            <p:nvSpPr>
              <p:cNvPr id="17469" name="Line 62"/>
              <p:cNvSpPr/>
              <p:nvPr/>
            </p:nvSpPr>
            <p:spPr>
              <a:xfrm>
                <a:off x="3230" y="3624"/>
                <a:ext cx="0" cy="290"/>
              </a:xfrm>
              <a:prstGeom prst="line">
                <a:avLst/>
              </a:prstGeom>
              <a:ln w="12700" cap="flat" cmpd="sng">
                <a:solidFill>
                  <a:schemeClr val="tx1"/>
                </a:solidFill>
                <a:prstDash val="solid"/>
                <a:miter/>
                <a:headEnd type="none" w="med" len="med"/>
                <a:tailEnd type="none" w="med" len="med"/>
              </a:ln>
            </p:spPr>
          </p:sp>
          <p:sp>
            <p:nvSpPr>
              <p:cNvPr id="17470" name="Line 63"/>
              <p:cNvSpPr/>
              <p:nvPr/>
            </p:nvSpPr>
            <p:spPr>
              <a:xfrm>
                <a:off x="3778" y="3624"/>
                <a:ext cx="0" cy="290"/>
              </a:xfrm>
              <a:prstGeom prst="line">
                <a:avLst/>
              </a:prstGeom>
              <a:ln w="12700" cap="flat" cmpd="sng">
                <a:solidFill>
                  <a:schemeClr val="tx1"/>
                </a:solidFill>
                <a:prstDash val="solid"/>
                <a:miter/>
                <a:headEnd type="none" w="med" len="med"/>
                <a:tailEnd type="none" w="med" len="med"/>
              </a:ln>
            </p:spPr>
          </p:sp>
          <p:sp>
            <p:nvSpPr>
              <p:cNvPr id="17471" name="Line 64"/>
              <p:cNvSpPr/>
              <p:nvPr/>
            </p:nvSpPr>
            <p:spPr>
              <a:xfrm>
                <a:off x="4327" y="3624"/>
                <a:ext cx="0" cy="290"/>
              </a:xfrm>
              <a:prstGeom prst="line">
                <a:avLst/>
              </a:prstGeom>
              <a:ln w="12700" cap="flat" cmpd="sng">
                <a:solidFill>
                  <a:schemeClr val="tx1"/>
                </a:solidFill>
                <a:prstDash val="solid"/>
                <a:miter/>
                <a:headEnd type="none" w="med" len="med"/>
                <a:tailEnd type="none" w="med" len="med"/>
              </a:ln>
            </p:spPr>
          </p:sp>
          <p:sp>
            <p:nvSpPr>
              <p:cNvPr id="17472" name="Line 65"/>
              <p:cNvSpPr/>
              <p:nvPr/>
            </p:nvSpPr>
            <p:spPr>
              <a:xfrm>
                <a:off x="5425" y="3624"/>
                <a:ext cx="0" cy="290"/>
              </a:xfrm>
              <a:prstGeom prst="line">
                <a:avLst/>
              </a:prstGeom>
              <a:ln w="28575" cap="sq" cmpd="sng">
                <a:solidFill>
                  <a:schemeClr val="tx1"/>
                </a:solidFill>
                <a:prstDash val="solid"/>
                <a:miter/>
                <a:headEnd type="none" w="med" len="med"/>
                <a:tailEnd type="none" w="med" len="med"/>
              </a:ln>
            </p:spPr>
          </p:sp>
          <p:sp>
            <p:nvSpPr>
              <p:cNvPr id="17473" name="Line 66"/>
              <p:cNvSpPr/>
              <p:nvPr/>
            </p:nvSpPr>
            <p:spPr>
              <a:xfrm>
                <a:off x="4876" y="3624"/>
                <a:ext cx="0" cy="290"/>
              </a:xfrm>
              <a:prstGeom prst="line">
                <a:avLst/>
              </a:prstGeom>
              <a:ln w="12700" cap="flat" cmpd="sng">
                <a:solidFill>
                  <a:schemeClr val="tx1"/>
                </a:solidFill>
                <a:prstDash val="solid"/>
                <a:miter/>
                <a:headEnd type="none" w="med" len="med"/>
                <a:tailEnd type="none" w="med" len="med"/>
              </a:ln>
            </p:spPr>
          </p:sp>
          <p:sp>
            <p:nvSpPr>
              <p:cNvPr id="203843" name="Rectangle 67"/>
              <p:cNvSpPr>
                <a:spLocks noChangeArrowheads="1"/>
              </p:cNvSpPr>
              <p:nvPr/>
            </p:nvSpPr>
            <p:spPr bwMode="auto">
              <a:xfrm>
                <a:off x="432" y="3624"/>
                <a:ext cx="912" cy="336"/>
              </a:xfrm>
              <a:prstGeom prst="rect">
                <a:avLst/>
              </a:prstGeom>
              <a:solidFill>
                <a:schemeClr val="accent1"/>
              </a:solidFill>
              <a:ln w="9525">
                <a:miter lim="800000"/>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chemeClr val="bg1"/>
                    </a:solidFill>
                    <a:effectLst>
                      <a:outerShdw blurRad="38100" dist="38100" dir="2700000" algn="tl">
                        <a:srgbClr val="000000"/>
                      </a:outerShdw>
                    </a:effectLst>
                    <a:uLnTx/>
                    <a:uFillTx/>
                    <a:latin typeface="Tahoma" panose="020B0604030504040204" pitchFamily="34" charset="0"/>
                    <a:ea typeface="幼圆" pitchFamily="49" charset="-122"/>
                    <a:cs typeface="幼圆" pitchFamily="49" charset="-122"/>
                  </a:rPr>
                  <a:t>人事科</a:t>
                </a:r>
              </a:p>
            </p:txBody>
          </p:sp>
          <p:pic>
            <p:nvPicPr>
              <p:cNvPr id="17475" name="Picture 68" descr="j0211470"/>
              <p:cNvPicPr>
                <a:picLocks noChangeAspect="1"/>
              </p:cNvPicPr>
              <p:nvPr/>
            </p:nvPicPr>
            <p:blipFill>
              <a:blip r:embed="rId2"/>
              <a:stretch>
                <a:fillRect/>
              </a:stretch>
            </p:blipFill>
            <p:spPr>
              <a:xfrm flipV="1">
                <a:off x="624" y="3240"/>
                <a:ext cx="528" cy="506"/>
              </a:xfrm>
              <a:prstGeom prst="rect">
                <a:avLst/>
              </a:prstGeom>
              <a:noFill/>
              <a:ln w="9525">
                <a:noFill/>
              </a:ln>
            </p:spPr>
          </p:pic>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768350" y="201613"/>
            <a:ext cx="8077200" cy="609600"/>
          </a:xfrm>
        </p:spPr>
        <p:txBody>
          <a:bodyPr vert="horz" wrap="square" lIns="91440" tIns="45720" rIns="91440" bIns="45720" numCol="1" anchor="b"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4400" b="1" i="0" u="none" strike="noStrike" kern="0" cap="none" spc="0" normalizeH="0" baseline="0" noProof="1">
                <a:ln>
                  <a:noFill/>
                </a:ln>
                <a:solidFill>
                  <a:schemeClr val="tx2"/>
                </a:solidFill>
                <a:effectLst>
                  <a:outerShdw blurRad="38100" dist="38100" dir="2700000">
                    <a:srgbClr val="C0C0C0"/>
                  </a:outerShdw>
                </a:effectLst>
                <a:uLnTx/>
                <a:uFillTx/>
                <a:latin typeface="黑体" panose="02010609060101010101" pitchFamily="49" charset="-122"/>
                <a:ea typeface="黑体" panose="02010609060101010101" pitchFamily="49" charset="-122"/>
                <a:cs typeface="MS PGothic" panose="020B0600070205080204" pitchFamily="34" charset="-128"/>
              </a:rPr>
              <a:t>数据库系统的特点</a:t>
            </a:r>
          </a:p>
        </p:txBody>
      </p:sp>
      <p:grpSp>
        <p:nvGrpSpPr>
          <p:cNvPr id="18434" name="Group 3"/>
          <p:cNvGrpSpPr/>
          <p:nvPr/>
        </p:nvGrpSpPr>
        <p:grpSpPr>
          <a:xfrm>
            <a:off x="501650" y="1358900"/>
            <a:ext cx="8121650" cy="5270500"/>
            <a:chOff x="548" y="813"/>
            <a:chExt cx="5116" cy="3320"/>
          </a:xfrm>
        </p:grpSpPr>
        <p:sp>
          <p:nvSpPr>
            <p:cNvPr id="18435" name="Oval 4"/>
            <p:cNvSpPr/>
            <p:nvPr/>
          </p:nvSpPr>
          <p:spPr>
            <a:xfrm>
              <a:off x="1584" y="1728"/>
              <a:ext cx="3024" cy="1776"/>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eaLnBrk="0" hangingPunct="0">
                <a:buClrTx/>
                <a:buFontTx/>
              </a:pPr>
              <a:endParaRPr lang="zh-CN" altLang="en-US" dirty="0">
                <a:latin typeface="Helvetica" charset="0"/>
              </a:endParaRPr>
            </a:p>
          </p:txBody>
        </p:sp>
        <p:sp>
          <p:nvSpPr>
            <p:cNvPr id="18436" name="Oval 5"/>
            <p:cNvSpPr/>
            <p:nvPr/>
          </p:nvSpPr>
          <p:spPr>
            <a:xfrm>
              <a:off x="2592" y="2448"/>
              <a:ext cx="384" cy="336"/>
            </a:xfrm>
            <a:prstGeom prst="ellipse">
              <a:avLst/>
            </a:prstGeom>
            <a:gradFill rotWithShape="0">
              <a:gsLst>
                <a:gs pos="0">
                  <a:srgbClr val="5E9EFF">
                    <a:alpha val="100000"/>
                  </a:srgbClr>
                </a:gs>
                <a:gs pos="39999">
                  <a:srgbClr val="85C2FF">
                    <a:alpha val="100000"/>
                  </a:srgbClr>
                </a:gs>
                <a:gs pos="70000">
                  <a:srgbClr val="C4D6EB">
                    <a:alpha val="100000"/>
                  </a:srgbClr>
                </a:gs>
                <a:gs pos="100000">
                  <a:srgbClr val="FFEBFA">
                    <a:alpha val="100000"/>
                  </a:srgbClr>
                </a:gs>
              </a:gsLst>
              <a:lin ang="5400000" scaled="1"/>
              <a:tileRect/>
            </a:gradFill>
            <a:ln w="9525" cap="flat" cmpd="sng">
              <a:solidFill>
                <a:schemeClr val="tx1"/>
              </a:solidFill>
              <a:prstDash val="solid"/>
              <a:miter/>
              <a:headEnd type="none" w="med" len="med"/>
              <a:tailEnd type="none" w="med" len="med"/>
            </a:ln>
          </p:spPr>
          <p:txBody>
            <a:bodyPr wrap="none" anchor="ctr" anchorCtr="0"/>
            <a:lstStyle/>
            <a:p>
              <a:pPr algn="ctr" eaLnBrk="0" hangingPunct="0">
                <a:buClrTx/>
                <a:buFontTx/>
              </a:pPr>
              <a:r>
                <a:rPr lang="zh-CN" altLang="en-US" sz="2000" dirty="0">
                  <a:solidFill>
                    <a:srgbClr val="1C1C1C"/>
                  </a:solidFill>
                  <a:latin typeface="Tahoma" panose="020B0604030504040204" pitchFamily="34" charset="0"/>
                  <a:ea typeface="华文新魏" charset="-122"/>
                </a:rPr>
                <a:t>学号</a:t>
              </a:r>
            </a:p>
          </p:txBody>
        </p:sp>
        <p:sp>
          <p:nvSpPr>
            <p:cNvPr id="18437" name="Oval 6"/>
            <p:cNvSpPr/>
            <p:nvPr/>
          </p:nvSpPr>
          <p:spPr>
            <a:xfrm>
              <a:off x="3216" y="2448"/>
              <a:ext cx="384" cy="336"/>
            </a:xfrm>
            <a:prstGeom prst="ellipse">
              <a:avLst/>
            </a:prstGeom>
            <a:gradFill rotWithShape="0">
              <a:gsLst>
                <a:gs pos="0">
                  <a:srgbClr val="5E9EFF">
                    <a:alpha val="100000"/>
                  </a:srgbClr>
                </a:gs>
                <a:gs pos="39999">
                  <a:srgbClr val="85C2FF">
                    <a:alpha val="100000"/>
                  </a:srgbClr>
                </a:gs>
                <a:gs pos="70000">
                  <a:srgbClr val="C4D6EB">
                    <a:alpha val="100000"/>
                  </a:srgbClr>
                </a:gs>
                <a:gs pos="100000">
                  <a:srgbClr val="FFEBFA">
                    <a:alpha val="100000"/>
                  </a:srgbClr>
                </a:gs>
              </a:gsLst>
              <a:lin ang="5400000" scaled="1"/>
              <a:tileRect/>
            </a:gradFill>
            <a:ln w="9525" cap="flat" cmpd="sng">
              <a:solidFill>
                <a:schemeClr val="tx1"/>
              </a:solidFill>
              <a:prstDash val="solid"/>
              <a:miter/>
              <a:headEnd type="none" w="med" len="med"/>
              <a:tailEnd type="none" w="med" len="med"/>
            </a:ln>
          </p:spPr>
          <p:txBody>
            <a:bodyPr wrap="none" anchor="ctr" anchorCtr="0"/>
            <a:lstStyle/>
            <a:p>
              <a:pPr algn="ctr" eaLnBrk="0" hangingPunct="0">
                <a:buClrTx/>
                <a:buFontTx/>
              </a:pPr>
              <a:r>
                <a:rPr lang="zh-CN" altLang="en-US" sz="2000" dirty="0">
                  <a:solidFill>
                    <a:srgbClr val="1C1C1C"/>
                  </a:solidFill>
                  <a:latin typeface="Tahoma" panose="020B0604030504040204" pitchFamily="34" charset="0"/>
                  <a:ea typeface="华文新魏" charset="-122"/>
                </a:rPr>
                <a:t>姓名</a:t>
              </a:r>
            </a:p>
          </p:txBody>
        </p:sp>
        <p:sp>
          <p:nvSpPr>
            <p:cNvPr id="18438" name="Oval 7"/>
            <p:cNvSpPr/>
            <p:nvPr/>
          </p:nvSpPr>
          <p:spPr>
            <a:xfrm>
              <a:off x="2496" y="3024"/>
              <a:ext cx="384" cy="336"/>
            </a:xfrm>
            <a:prstGeom prst="ellipse">
              <a:avLst/>
            </a:prstGeom>
            <a:gradFill rotWithShape="0">
              <a:gsLst>
                <a:gs pos="0">
                  <a:srgbClr val="5E9EFF">
                    <a:alpha val="100000"/>
                  </a:srgbClr>
                </a:gs>
                <a:gs pos="39999">
                  <a:srgbClr val="85C2FF">
                    <a:alpha val="100000"/>
                  </a:srgbClr>
                </a:gs>
                <a:gs pos="70000">
                  <a:srgbClr val="C4D6EB">
                    <a:alpha val="100000"/>
                  </a:srgbClr>
                </a:gs>
                <a:gs pos="100000">
                  <a:srgbClr val="FFEBFA">
                    <a:alpha val="100000"/>
                  </a:srgbClr>
                </a:gs>
              </a:gsLst>
              <a:lin ang="5400000" scaled="1"/>
              <a:tileRect/>
            </a:gradFill>
            <a:ln w="9525" cap="flat" cmpd="sng">
              <a:solidFill>
                <a:schemeClr val="tx1"/>
              </a:solidFill>
              <a:prstDash val="solid"/>
              <a:miter/>
              <a:headEnd type="none" w="med" len="med"/>
              <a:tailEnd type="none" w="med" len="med"/>
            </a:ln>
          </p:spPr>
          <p:txBody>
            <a:bodyPr wrap="none" anchor="ctr" anchorCtr="0"/>
            <a:lstStyle/>
            <a:p>
              <a:pPr algn="ctr" eaLnBrk="0" hangingPunct="0">
                <a:buClrTx/>
                <a:buFontTx/>
              </a:pPr>
              <a:r>
                <a:rPr lang="zh-CN" altLang="en-US" sz="2000" dirty="0">
                  <a:solidFill>
                    <a:srgbClr val="1C1C1C"/>
                  </a:solidFill>
                  <a:latin typeface="Tahoma" panose="020B0604030504040204" pitchFamily="34" charset="0"/>
                  <a:ea typeface="华文新魏" charset="-122"/>
                </a:rPr>
                <a:t>性别</a:t>
              </a:r>
            </a:p>
          </p:txBody>
        </p:sp>
        <p:sp>
          <p:nvSpPr>
            <p:cNvPr id="18439" name="Oval 8"/>
            <p:cNvSpPr/>
            <p:nvPr/>
          </p:nvSpPr>
          <p:spPr>
            <a:xfrm>
              <a:off x="2496" y="1824"/>
              <a:ext cx="384" cy="336"/>
            </a:xfrm>
            <a:prstGeom prst="ellipse">
              <a:avLst/>
            </a:prstGeom>
            <a:gradFill rotWithShape="0">
              <a:gsLst>
                <a:gs pos="0">
                  <a:srgbClr val="5E9EFF">
                    <a:alpha val="100000"/>
                  </a:srgbClr>
                </a:gs>
                <a:gs pos="39999">
                  <a:srgbClr val="85C2FF">
                    <a:alpha val="100000"/>
                  </a:srgbClr>
                </a:gs>
                <a:gs pos="70000">
                  <a:srgbClr val="C4D6EB">
                    <a:alpha val="100000"/>
                  </a:srgbClr>
                </a:gs>
                <a:gs pos="100000">
                  <a:srgbClr val="FFEBFA">
                    <a:alpha val="100000"/>
                  </a:srgbClr>
                </a:gs>
              </a:gsLst>
              <a:lin ang="5400000" scaled="1"/>
              <a:tileRect/>
            </a:gradFill>
            <a:ln w="9525" cap="flat" cmpd="sng">
              <a:solidFill>
                <a:schemeClr val="tx1"/>
              </a:solidFill>
              <a:prstDash val="solid"/>
              <a:miter/>
              <a:headEnd type="none" w="med" len="med"/>
              <a:tailEnd type="none" w="med" len="med"/>
            </a:ln>
          </p:spPr>
          <p:txBody>
            <a:bodyPr wrap="none" anchor="ctr" anchorCtr="0"/>
            <a:lstStyle/>
            <a:p>
              <a:pPr algn="ctr" eaLnBrk="0" hangingPunct="0">
                <a:buClrTx/>
                <a:buFontTx/>
              </a:pPr>
              <a:r>
                <a:rPr lang="zh-CN" altLang="en-US" sz="2000" dirty="0">
                  <a:solidFill>
                    <a:srgbClr val="1C1C1C"/>
                  </a:solidFill>
                  <a:latin typeface="Tahoma" panose="020B0604030504040204" pitchFamily="34" charset="0"/>
                  <a:ea typeface="华文新魏" charset="-122"/>
                </a:rPr>
                <a:t>系别</a:t>
              </a:r>
            </a:p>
          </p:txBody>
        </p:sp>
        <p:sp>
          <p:nvSpPr>
            <p:cNvPr id="18440" name="Oval 9"/>
            <p:cNvSpPr/>
            <p:nvPr/>
          </p:nvSpPr>
          <p:spPr>
            <a:xfrm>
              <a:off x="3360" y="1872"/>
              <a:ext cx="384" cy="336"/>
            </a:xfrm>
            <a:prstGeom prst="ellipse">
              <a:avLst/>
            </a:prstGeom>
            <a:gradFill rotWithShape="0">
              <a:gsLst>
                <a:gs pos="0">
                  <a:srgbClr val="5E9EFF">
                    <a:alpha val="100000"/>
                  </a:srgbClr>
                </a:gs>
                <a:gs pos="39999">
                  <a:srgbClr val="85C2FF">
                    <a:alpha val="100000"/>
                  </a:srgbClr>
                </a:gs>
                <a:gs pos="70000">
                  <a:srgbClr val="C4D6EB">
                    <a:alpha val="100000"/>
                  </a:srgbClr>
                </a:gs>
                <a:gs pos="100000">
                  <a:srgbClr val="FFEBFA">
                    <a:alpha val="100000"/>
                  </a:srgbClr>
                </a:gs>
              </a:gsLst>
              <a:lin ang="5400000" scaled="1"/>
              <a:tileRect/>
            </a:gradFill>
            <a:ln w="9525" cap="flat" cmpd="sng">
              <a:solidFill>
                <a:schemeClr val="tx1"/>
              </a:solidFill>
              <a:prstDash val="solid"/>
              <a:miter/>
              <a:headEnd type="none" w="med" len="med"/>
              <a:tailEnd type="none" w="med" len="med"/>
            </a:ln>
          </p:spPr>
          <p:txBody>
            <a:bodyPr wrap="none" anchor="ctr" anchorCtr="0"/>
            <a:lstStyle/>
            <a:p>
              <a:pPr algn="ctr" eaLnBrk="0" hangingPunct="0">
                <a:buClrTx/>
                <a:buFontTx/>
              </a:pPr>
              <a:r>
                <a:rPr lang="zh-CN" altLang="en-US" sz="2000" dirty="0">
                  <a:solidFill>
                    <a:srgbClr val="1C1C1C"/>
                  </a:solidFill>
                  <a:latin typeface="Tahoma" panose="020B0604030504040204" pitchFamily="34" charset="0"/>
                  <a:ea typeface="华文新魏" charset="-122"/>
                </a:rPr>
                <a:t>年龄</a:t>
              </a:r>
            </a:p>
          </p:txBody>
        </p:sp>
        <p:sp>
          <p:nvSpPr>
            <p:cNvPr id="18441" name="Oval 10"/>
            <p:cNvSpPr/>
            <p:nvPr/>
          </p:nvSpPr>
          <p:spPr>
            <a:xfrm>
              <a:off x="1872" y="2784"/>
              <a:ext cx="384" cy="336"/>
            </a:xfrm>
            <a:prstGeom prst="ellipse">
              <a:avLst/>
            </a:prstGeom>
            <a:gradFill rotWithShape="0">
              <a:gsLst>
                <a:gs pos="0">
                  <a:srgbClr val="5E9EFF">
                    <a:alpha val="100000"/>
                  </a:srgbClr>
                </a:gs>
                <a:gs pos="39999">
                  <a:srgbClr val="85C2FF">
                    <a:alpha val="100000"/>
                  </a:srgbClr>
                </a:gs>
                <a:gs pos="70000">
                  <a:srgbClr val="C4D6EB">
                    <a:alpha val="100000"/>
                  </a:srgbClr>
                </a:gs>
                <a:gs pos="100000">
                  <a:srgbClr val="FFEBFA">
                    <a:alpha val="100000"/>
                  </a:srgbClr>
                </a:gs>
              </a:gsLst>
              <a:lin ang="5400000" scaled="1"/>
              <a:tileRect/>
            </a:gradFill>
            <a:ln w="9525" cap="flat" cmpd="sng">
              <a:solidFill>
                <a:schemeClr val="tx1"/>
              </a:solidFill>
              <a:prstDash val="solid"/>
              <a:miter/>
              <a:headEnd type="none" w="med" len="med"/>
              <a:tailEnd type="none" w="med" len="med"/>
            </a:ln>
          </p:spPr>
          <p:txBody>
            <a:bodyPr wrap="none" anchor="ctr" anchorCtr="0"/>
            <a:lstStyle/>
            <a:p>
              <a:pPr algn="ctr" eaLnBrk="0" hangingPunct="0">
                <a:buClrTx/>
                <a:buFontTx/>
              </a:pPr>
              <a:r>
                <a:rPr lang="zh-CN" altLang="en-US" sz="2000" dirty="0">
                  <a:solidFill>
                    <a:srgbClr val="1C1C1C"/>
                  </a:solidFill>
                  <a:latin typeface="Tahoma" panose="020B0604030504040204" pitchFamily="34" charset="0"/>
                  <a:ea typeface="华文新魏" charset="-122"/>
                </a:rPr>
                <a:t>住址</a:t>
              </a:r>
            </a:p>
          </p:txBody>
        </p:sp>
        <p:sp>
          <p:nvSpPr>
            <p:cNvPr id="18442" name="Oval 11"/>
            <p:cNvSpPr/>
            <p:nvPr/>
          </p:nvSpPr>
          <p:spPr>
            <a:xfrm>
              <a:off x="3360" y="3024"/>
              <a:ext cx="384" cy="336"/>
            </a:xfrm>
            <a:prstGeom prst="ellipse">
              <a:avLst/>
            </a:prstGeom>
            <a:gradFill rotWithShape="0">
              <a:gsLst>
                <a:gs pos="0">
                  <a:srgbClr val="5E9EFF">
                    <a:alpha val="100000"/>
                  </a:srgbClr>
                </a:gs>
                <a:gs pos="39999">
                  <a:srgbClr val="85C2FF">
                    <a:alpha val="100000"/>
                  </a:srgbClr>
                </a:gs>
                <a:gs pos="70000">
                  <a:srgbClr val="C4D6EB">
                    <a:alpha val="100000"/>
                  </a:srgbClr>
                </a:gs>
                <a:gs pos="100000">
                  <a:srgbClr val="FFEBFA">
                    <a:alpha val="100000"/>
                  </a:srgbClr>
                </a:gs>
              </a:gsLst>
              <a:lin ang="5400000" scaled="1"/>
              <a:tileRect/>
            </a:gradFill>
            <a:ln w="9525" cap="flat" cmpd="sng">
              <a:solidFill>
                <a:schemeClr val="tx1"/>
              </a:solidFill>
              <a:prstDash val="solid"/>
              <a:miter/>
              <a:headEnd type="none" w="med" len="med"/>
              <a:tailEnd type="none" w="med" len="med"/>
            </a:ln>
          </p:spPr>
          <p:txBody>
            <a:bodyPr wrap="none" anchor="ctr" anchorCtr="0"/>
            <a:lstStyle/>
            <a:p>
              <a:pPr algn="ctr" eaLnBrk="0" hangingPunct="0">
                <a:buClrTx/>
                <a:buFontTx/>
              </a:pPr>
              <a:r>
                <a:rPr lang="zh-CN" altLang="en-US" sz="2000" dirty="0">
                  <a:solidFill>
                    <a:srgbClr val="1C1C1C"/>
                  </a:solidFill>
                  <a:latin typeface="Tahoma" panose="020B0604030504040204" pitchFamily="34" charset="0"/>
                  <a:ea typeface="华文新魏" charset="-122"/>
                </a:rPr>
                <a:t>出身</a:t>
              </a:r>
            </a:p>
          </p:txBody>
        </p:sp>
        <p:sp>
          <p:nvSpPr>
            <p:cNvPr id="18443" name="Oval 12"/>
            <p:cNvSpPr/>
            <p:nvPr/>
          </p:nvSpPr>
          <p:spPr>
            <a:xfrm>
              <a:off x="3936" y="2160"/>
              <a:ext cx="384" cy="336"/>
            </a:xfrm>
            <a:prstGeom prst="ellipse">
              <a:avLst/>
            </a:prstGeom>
            <a:gradFill rotWithShape="0">
              <a:gsLst>
                <a:gs pos="0">
                  <a:srgbClr val="5E9EFF">
                    <a:alpha val="100000"/>
                  </a:srgbClr>
                </a:gs>
                <a:gs pos="39999">
                  <a:srgbClr val="85C2FF">
                    <a:alpha val="100000"/>
                  </a:srgbClr>
                </a:gs>
                <a:gs pos="70000">
                  <a:srgbClr val="C4D6EB">
                    <a:alpha val="100000"/>
                  </a:srgbClr>
                </a:gs>
                <a:gs pos="100000">
                  <a:srgbClr val="FFEBFA">
                    <a:alpha val="100000"/>
                  </a:srgbClr>
                </a:gs>
              </a:gsLst>
              <a:lin ang="5400000" scaled="1"/>
              <a:tileRect/>
            </a:gradFill>
            <a:ln w="9525" cap="flat" cmpd="sng">
              <a:solidFill>
                <a:schemeClr val="tx1"/>
              </a:solidFill>
              <a:prstDash val="solid"/>
              <a:miter/>
              <a:headEnd type="none" w="med" len="med"/>
              <a:tailEnd type="none" w="med" len="med"/>
            </a:ln>
          </p:spPr>
          <p:txBody>
            <a:bodyPr wrap="none" anchor="ctr" anchorCtr="0"/>
            <a:lstStyle/>
            <a:p>
              <a:pPr algn="ctr" eaLnBrk="0" hangingPunct="0">
                <a:buClrTx/>
                <a:buFontTx/>
              </a:pPr>
              <a:r>
                <a:rPr lang="zh-CN" altLang="en-US" sz="2000" dirty="0">
                  <a:solidFill>
                    <a:srgbClr val="1C1C1C"/>
                  </a:solidFill>
                  <a:latin typeface="Tahoma" panose="020B0604030504040204" pitchFamily="34" charset="0"/>
                  <a:ea typeface="华文新魏" charset="-122"/>
                </a:rPr>
                <a:t>学位</a:t>
              </a:r>
            </a:p>
          </p:txBody>
        </p:sp>
        <p:sp>
          <p:nvSpPr>
            <p:cNvPr id="18444" name="Oval 13"/>
            <p:cNvSpPr/>
            <p:nvPr/>
          </p:nvSpPr>
          <p:spPr>
            <a:xfrm>
              <a:off x="3936" y="2784"/>
              <a:ext cx="384" cy="336"/>
            </a:xfrm>
            <a:prstGeom prst="ellipse">
              <a:avLst/>
            </a:prstGeom>
            <a:gradFill rotWithShape="0">
              <a:gsLst>
                <a:gs pos="0">
                  <a:srgbClr val="5E9EFF">
                    <a:alpha val="100000"/>
                  </a:srgbClr>
                </a:gs>
                <a:gs pos="39999">
                  <a:srgbClr val="85C2FF">
                    <a:alpha val="100000"/>
                  </a:srgbClr>
                </a:gs>
                <a:gs pos="70000">
                  <a:srgbClr val="C4D6EB">
                    <a:alpha val="100000"/>
                  </a:srgbClr>
                </a:gs>
                <a:gs pos="100000">
                  <a:srgbClr val="FFEBFA">
                    <a:alpha val="100000"/>
                  </a:srgbClr>
                </a:gs>
              </a:gsLst>
              <a:lin ang="5400000" scaled="1"/>
              <a:tileRect/>
            </a:gradFill>
            <a:ln w="9525" cap="flat" cmpd="sng">
              <a:solidFill>
                <a:schemeClr val="tx1"/>
              </a:solidFill>
              <a:prstDash val="solid"/>
              <a:miter/>
              <a:headEnd type="none" w="med" len="med"/>
              <a:tailEnd type="none" w="med" len="med"/>
            </a:ln>
          </p:spPr>
          <p:txBody>
            <a:bodyPr wrap="none" anchor="ctr" anchorCtr="0"/>
            <a:lstStyle/>
            <a:p>
              <a:pPr algn="ctr" eaLnBrk="0" hangingPunct="0">
                <a:buClrTx/>
                <a:buFontTx/>
              </a:pPr>
              <a:r>
                <a:rPr lang="zh-CN" altLang="en-US" sz="2000" dirty="0">
                  <a:solidFill>
                    <a:srgbClr val="1C1C1C"/>
                  </a:solidFill>
                  <a:latin typeface="Tahoma" panose="020B0604030504040204" pitchFamily="34" charset="0"/>
                  <a:ea typeface="华文新魏" charset="-122"/>
                </a:rPr>
                <a:t>学分</a:t>
              </a:r>
            </a:p>
          </p:txBody>
        </p:sp>
        <p:sp>
          <p:nvSpPr>
            <p:cNvPr id="18445" name="Oval 14"/>
            <p:cNvSpPr/>
            <p:nvPr/>
          </p:nvSpPr>
          <p:spPr>
            <a:xfrm>
              <a:off x="1872" y="2112"/>
              <a:ext cx="384" cy="336"/>
            </a:xfrm>
            <a:prstGeom prst="ellipse">
              <a:avLst/>
            </a:prstGeom>
            <a:gradFill rotWithShape="0">
              <a:gsLst>
                <a:gs pos="0">
                  <a:srgbClr val="5E9EFF">
                    <a:alpha val="100000"/>
                  </a:srgbClr>
                </a:gs>
                <a:gs pos="39999">
                  <a:srgbClr val="85C2FF">
                    <a:alpha val="100000"/>
                  </a:srgbClr>
                </a:gs>
                <a:gs pos="70000">
                  <a:srgbClr val="C4D6EB">
                    <a:alpha val="100000"/>
                  </a:srgbClr>
                </a:gs>
                <a:gs pos="100000">
                  <a:srgbClr val="FFEBFA">
                    <a:alpha val="100000"/>
                  </a:srgbClr>
                </a:gs>
              </a:gsLst>
              <a:lin ang="5400000" scaled="1"/>
              <a:tileRect/>
            </a:gradFill>
            <a:ln w="9525" cap="flat" cmpd="sng">
              <a:solidFill>
                <a:schemeClr val="tx1"/>
              </a:solidFill>
              <a:prstDash val="solid"/>
              <a:miter/>
              <a:headEnd type="none" w="med" len="med"/>
              <a:tailEnd type="none" w="med" len="med"/>
            </a:ln>
          </p:spPr>
          <p:txBody>
            <a:bodyPr wrap="none" anchor="ctr" anchorCtr="0"/>
            <a:lstStyle/>
            <a:p>
              <a:pPr algn="ctr" eaLnBrk="0" hangingPunct="0">
                <a:buClrTx/>
                <a:buFontTx/>
              </a:pPr>
              <a:r>
                <a:rPr lang="zh-CN" altLang="en-US" sz="2000" dirty="0">
                  <a:solidFill>
                    <a:srgbClr val="1C1C1C"/>
                  </a:solidFill>
                  <a:latin typeface="Tahoma" panose="020B0604030504040204" pitchFamily="34" charset="0"/>
                  <a:ea typeface="华文新魏" charset="-122"/>
                </a:rPr>
                <a:t>补贴</a:t>
              </a:r>
            </a:p>
          </p:txBody>
        </p:sp>
        <p:sp>
          <p:nvSpPr>
            <p:cNvPr id="18446" name="Freeform 15"/>
            <p:cNvSpPr/>
            <p:nvPr/>
          </p:nvSpPr>
          <p:spPr>
            <a:xfrm>
              <a:off x="2367" y="1790"/>
              <a:ext cx="3297" cy="1650"/>
            </a:xfrm>
            <a:custGeom>
              <a:avLst/>
              <a:gdLst/>
              <a:ahLst/>
              <a:cxnLst>
                <a:cxn ang="0">
                  <a:pos x="2536" y="1627"/>
                </a:cxn>
                <a:cxn ang="0">
                  <a:pos x="2402" y="1650"/>
                </a:cxn>
                <a:cxn ang="0">
                  <a:pos x="2178" y="1627"/>
                </a:cxn>
                <a:cxn ang="0">
                  <a:pos x="2062" y="1579"/>
                </a:cxn>
                <a:cxn ang="0">
                  <a:pos x="1945" y="1508"/>
                </a:cxn>
                <a:cxn ang="0">
                  <a:pos x="1679" y="1335"/>
                </a:cxn>
                <a:cxn ang="0">
                  <a:pos x="1638" y="1279"/>
                </a:cxn>
                <a:cxn ang="0">
                  <a:pos x="1488" y="1074"/>
                </a:cxn>
                <a:cxn ang="0">
                  <a:pos x="1381" y="1035"/>
                </a:cxn>
                <a:cxn ang="0">
                  <a:pos x="923" y="1027"/>
                </a:cxn>
                <a:cxn ang="0">
                  <a:pos x="466" y="995"/>
                </a:cxn>
                <a:cxn ang="0">
                  <a:pos x="158" y="909"/>
                </a:cxn>
                <a:cxn ang="0">
                  <a:pos x="101" y="869"/>
                </a:cxn>
                <a:cxn ang="0">
                  <a:pos x="16" y="751"/>
                </a:cxn>
                <a:cxn ang="0">
                  <a:pos x="16" y="546"/>
                </a:cxn>
                <a:cxn ang="0">
                  <a:pos x="117" y="175"/>
                </a:cxn>
                <a:cxn ang="0">
                  <a:pos x="258" y="41"/>
                </a:cxn>
                <a:cxn ang="0">
                  <a:pos x="449" y="25"/>
                </a:cxn>
                <a:cxn ang="0">
                  <a:pos x="500" y="41"/>
                </a:cxn>
                <a:cxn ang="0">
                  <a:pos x="523" y="48"/>
                </a:cxn>
                <a:cxn ang="0">
                  <a:pos x="574" y="64"/>
                </a:cxn>
                <a:cxn ang="0">
                  <a:pos x="682" y="143"/>
                </a:cxn>
                <a:cxn ang="0">
                  <a:pos x="773" y="285"/>
                </a:cxn>
                <a:cxn ang="0">
                  <a:pos x="981" y="514"/>
                </a:cxn>
                <a:cxn ang="0">
                  <a:pos x="1047" y="546"/>
                </a:cxn>
                <a:cxn ang="0">
                  <a:pos x="1156" y="577"/>
                </a:cxn>
                <a:cxn ang="0">
                  <a:pos x="1256" y="593"/>
                </a:cxn>
                <a:cxn ang="0">
                  <a:pos x="1412" y="577"/>
                </a:cxn>
                <a:cxn ang="0">
                  <a:pos x="1480" y="546"/>
                </a:cxn>
                <a:cxn ang="0">
                  <a:pos x="1870" y="325"/>
                </a:cxn>
                <a:cxn ang="0">
                  <a:pos x="2370" y="348"/>
                </a:cxn>
                <a:cxn ang="0">
                  <a:pos x="2428" y="372"/>
                </a:cxn>
                <a:cxn ang="0">
                  <a:pos x="2643" y="459"/>
                </a:cxn>
                <a:cxn ang="0">
                  <a:pos x="2810" y="506"/>
                </a:cxn>
                <a:cxn ang="0">
                  <a:pos x="3034" y="617"/>
                </a:cxn>
                <a:cxn ang="0">
                  <a:pos x="3151" y="695"/>
                </a:cxn>
                <a:cxn ang="0">
                  <a:pos x="3259" y="814"/>
                </a:cxn>
                <a:cxn ang="0">
                  <a:pos x="3309" y="861"/>
                </a:cxn>
                <a:cxn ang="0">
                  <a:pos x="3384" y="1074"/>
                </a:cxn>
                <a:cxn ang="0">
                  <a:pos x="3376" y="1374"/>
                </a:cxn>
                <a:cxn ang="0">
                  <a:pos x="3293" y="1477"/>
                </a:cxn>
                <a:cxn ang="0">
                  <a:pos x="2943" y="1563"/>
                </a:cxn>
                <a:cxn ang="0">
                  <a:pos x="2685" y="1595"/>
                </a:cxn>
                <a:cxn ang="0">
                  <a:pos x="2536" y="1627"/>
                </a:cxn>
              </a:cxnLst>
              <a:rect l="0" t="0" r="0" b="0"/>
              <a:pathLst>
                <a:path w="3212" h="1650">
                  <a:moveTo>
                    <a:pt x="2407" y="1627"/>
                  </a:moveTo>
                  <a:cubicBezTo>
                    <a:pt x="2366" y="1639"/>
                    <a:pt x="2322" y="1643"/>
                    <a:pt x="2280" y="1650"/>
                  </a:cubicBezTo>
                  <a:cubicBezTo>
                    <a:pt x="2197" y="1645"/>
                    <a:pt x="2143" y="1638"/>
                    <a:pt x="2067" y="1627"/>
                  </a:cubicBezTo>
                  <a:cubicBezTo>
                    <a:pt x="2029" y="1614"/>
                    <a:pt x="1993" y="1597"/>
                    <a:pt x="1957" y="1579"/>
                  </a:cubicBezTo>
                  <a:cubicBezTo>
                    <a:pt x="1920" y="1560"/>
                    <a:pt x="1884" y="1521"/>
                    <a:pt x="1846" y="1508"/>
                  </a:cubicBezTo>
                  <a:cubicBezTo>
                    <a:pt x="1741" y="1472"/>
                    <a:pt x="1673" y="1410"/>
                    <a:pt x="1594" y="1335"/>
                  </a:cubicBezTo>
                  <a:cubicBezTo>
                    <a:pt x="1560" y="1302"/>
                    <a:pt x="1580" y="1310"/>
                    <a:pt x="1555" y="1279"/>
                  </a:cubicBezTo>
                  <a:cubicBezTo>
                    <a:pt x="1502" y="1215"/>
                    <a:pt x="1472" y="1134"/>
                    <a:pt x="1413" y="1074"/>
                  </a:cubicBezTo>
                  <a:cubicBezTo>
                    <a:pt x="1388" y="1048"/>
                    <a:pt x="1342" y="1046"/>
                    <a:pt x="1310" y="1035"/>
                  </a:cubicBezTo>
                  <a:cubicBezTo>
                    <a:pt x="1161" y="1041"/>
                    <a:pt x="1023" y="1036"/>
                    <a:pt x="876" y="1027"/>
                  </a:cubicBezTo>
                  <a:cubicBezTo>
                    <a:pt x="732" y="1019"/>
                    <a:pt x="584" y="1024"/>
                    <a:pt x="442" y="995"/>
                  </a:cubicBezTo>
                  <a:cubicBezTo>
                    <a:pt x="339" y="974"/>
                    <a:pt x="248" y="938"/>
                    <a:pt x="150" y="909"/>
                  </a:cubicBezTo>
                  <a:cubicBezTo>
                    <a:pt x="87" y="846"/>
                    <a:pt x="168" y="922"/>
                    <a:pt x="95" y="869"/>
                  </a:cubicBezTo>
                  <a:cubicBezTo>
                    <a:pt x="58" y="842"/>
                    <a:pt x="31" y="793"/>
                    <a:pt x="16" y="751"/>
                  </a:cubicBezTo>
                  <a:cubicBezTo>
                    <a:pt x="0" y="653"/>
                    <a:pt x="6" y="713"/>
                    <a:pt x="16" y="546"/>
                  </a:cubicBezTo>
                  <a:cubicBezTo>
                    <a:pt x="23" y="422"/>
                    <a:pt x="38" y="280"/>
                    <a:pt x="111" y="175"/>
                  </a:cubicBezTo>
                  <a:cubicBezTo>
                    <a:pt x="128" y="117"/>
                    <a:pt x="187" y="58"/>
                    <a:pt x="245" y="41"/>
                  </a:cubicBezTo>
                  <a:cubicBezTo>
                    <a:pt x="304" y="0"/>
                    <a:pt x="346" y="20"/>
                    <a:pt x="426" y="25"/>
                  </a:cubicBezTo>
                  <a:cubicBezTo>
                    <a:pt x="442" y="30"/>
                    <a:pt x="458" y="36"/>
                    <a:pt x="474" y="41"/>
                  </a:cubicBezTo>
                  <a:cubicBezTo>
                    <a:pt x="482" y="43"/>
                    <a:pt x="489" y="46"/>
                    <a:pt x="497" y="48"/>
                  </a:cubicBezTo>
                  <a:cubicBezTo>
                    <a:pt x="513" y="53"/>
                    <a:pt x="545" y="64"/>
                    <a:pt x="545" y="64"/>
                  </a:cubicBezTo>
                  <a:cubicBezTo>
                    <a:pt x="579" y="90"/>
                    <a:pt x="620" y="109"/>
                    <a:pt x="647" y="143"/>
                  </a:cubicBezTo>
                  <a:cubicBezTo>
                    <a:pt x="682" y="187"/>
                    <a:pt x="703" y="240"/>
                    <a:pt x="734" y="285"/>
                  </a:cubicBezTo>
                  <a:cubicBezTo>
                    <a:pt x="769" y="389"/>
                    <a:pt x="830" y="467"/>
                    <a:pt x="931" y="514"/>
                  </a:cubicBezTo>
                  <a:cubicBezTo>
                    <a:pt x="952" y="524"/>
                    <a:pt x="971" y="539"/>
                    <a:pt x="994" y="546"/>
                  </a:cubicBezTo>
                  <a:cubicBezTo>
                    <a:pt x="1028" y="556"/>
                    <a:pt x="1062" y="570"/>
                    <a:pt x="1097" y="577"/>
                  </a:cubicBezTo>
                  <a:cubicBezTo>
                    <a:pt x="1128" y="583"/>
                    <a:pt x="1192" y="593"/>
                    <a:pt x="1192" y="593"/>
                  </a:cubicBezTo>
                  <a:cubicBezTo>
                    <a:pt x="1241" y="590"/>
                    <a:pt x="1295" y="598"/>
                    <a:pt x="1341" y="577"/>
                  </a:cubicBezTo>
                  <a:cubicBezTo>
                    <a:pt x="1363" y="567"/>
                    <a:pt x="1405" y="546"/>
                    <a:pt x="1405" y="546"/>
                  </a:cubicBezTo>
                  <a:cubicBezTo>
                    <a:pt x="1523" y="425"/>
                    <a:pt x="1608" y="359"/>
                    <a:pt x="1775" y="325"/>
                  </a:cubicBezTo>
                  <a:cubicBezTo>
                    <a:pt x="1903" y="328"/>
                    <a:pt x="2103" y="315"/>
                    <a:pt x="2249" y="348"/>
                  </a:cubicBezTo>
                  <a:cubicBezTo>
                    <a:pt x="2277" y="354"/>
                    <a:pt x="2276" y="360"/>
                    <a:pt x="2304" y="372"/>
                  </a:cubicBezTo>
                  <a:cubicBezTo>
                    <a:pt x="2373" y="402"/>
                    <a:pt x="2442" y="425"/>
                    <a:pt x="2509" y="459"/>
                  </a:cubicBezTo>
                  <a:cubicBezTo>
                    <a:pt x="2557" y="484"/>
                    <a:pt x="2617" y="483"/>
                    <a:pt x="2667" y="506"/>
                  </a:cubicBezTo>
                  <a:cubicBezTo>
                    <a:pt x="2738" y="539"/>
                    <a:pt x="2816" y="572"/>
                    <a:pt x="2880" y="617"/>
                  </a:cubicBezTo>
                  <a:cubicBezTo>
                    <a:pt x="2910" y="638"/>
                    <a:pt x="2954" y="684"/>
                    <a:pt x="2991" y="695"/>
                  </a:cubicBezTo>
                  <a:cubicBezTo>
                    <a:pt x="3035" y="726"/>
                    <a:pt x="3057" y="775"/>
                    <a:pt x="3093" y="814"/>
                  </a:cubicBezTo>
                  <a:cubicBezTo>
                    <a:pt x="3108" y="831"/>
                    <a:pt x="3125" y="845"/>
                    <a:pt x="3141" y="861"/>
                  </a:cubicBezTo>
                  <a:cubicBezTo>
                    <a:pt x="3193" y="912"/>
                    <a:pt x="3201" y="1008"/>
                    <a:pt x="3212" y="1074"/>
                  </a:cubicBezTo>
                  <a:cubicBezTo>
                    <a:pt x="3209" y="1174"/>
                    <a:pt x="3209" y="1274"/>
                    <a:pt x="3204" y="1374"/>
                  </a:cubicBezTo>
                  <a:cubicBezTo>
                    <a:pt x="3201" y="1432"/>
                    <a:pt x="3169" y="1453"/>
                    <a:pt x="3125" y="1477"/>
                  </a:cubicBezTo>
                  <a:cubicBezTo>
                    <a:pt x="3018" y="1536"/>
                    <a:pt x="2917" y="1553"/>
                    <a:pt x="2793" y="1563"/>
                  </a:cubicBezTo>
                  <a:cubicBezTo>
                    <a:pt x="2712" y="1577"/>
                    <a:pt x="2630" y="1579"/>
                    <a:pt x="2549" y="1595"/>
                  </a:cubicBezTo>
                  <a:cubicBezTo>
                    <a:pt x="2499" y="1605"/>
                    <a:pt x="2459" y="1627"/>
                    <a:pt x="2407" y="1627"/>
                  </a:cubicBezTo>
                  <a:close/>
                </a:path>
              </a:pathLst>
            </a:custGeom>
            <a:noFill/>
            <a:ln w="28575" cap="flat" cmpd="sng">
              <a:solidFill>
                <a:srgbClr val="800080"/>
              </a:solidFill>
              <a:prstDash val="dash"/>
              <a:miter/>
              <a:headEnd type="none" w="med" len="med"/>
              <a:tailEnd type="none" w="med" len="med"/>
            </a:ln>
          </p:spPr>
          <p:txBody>
            <a:bodyPr/>
            <a:lstStyle/>
            <a:p>
              <a:endParaRPr lang="zh-CN" altLang="en-US"/>
            </a:p>
          </p:txBody>
        </p:sp>
        <p:sp>
          <p:nvSpPr>
            <p:cNvPr id="18447" name="Rectangle 16"/>
            <p:cNvSpPr/>
            <p:nvPr/>
          </p:nvSpPr>
          <p:spPr>
            <a:xfrm>
              <a:off x="4608" y="2880"/>
              <a:ext cx="912" cy="384"/>
            </a:xfrm>
            <a:prstGeom prst="rect">
              <a:avLst/>
            </a:prstGeom>
            <a:solidFill>
              <a:schemeClr val="accent1"/>
            </a:solidFill>
            <a:ln w="9525"/>
            <a:scene3d>
              <a:camera prst="legacyObliqueTopRight">
                <a:rot lat="0" lon="0" rev="0"/>
              </a:camera>
              <a:lightRig rig="legacyFlat3" dir="b"/>
            </a:scene3d>
            <a:sp3d extrusionH="430200" prstMaterial="legacyMatte">
              <a:bevelT w="13500" h="13500" prst="angle"/>
              <a:bevelB w="13500" h="13500" prst="angle"/>
              <a:extrusionClr>
                <a:schemeClr val="accent1"/>
              </a:extrusionClr>
            </a:sp3d>
          </p:spPr>
          <p:txBody>
            <a:bodyPr wrap="none" anchor="ctr" anchorCtr="0">
              <a:flatTx/>
            </a:bodyPr>
            <a:lstStyle/>
            <a:p>
              <a:pPr algn="ctr" eaLnBrk="0" hangingPunct="0">
                <a:buClrTx/>
                <a:buFontTx/>
              </a:pPr>
              <a:r>
                <a:rPr lang="zh-CN" altLang="en-US" sz="3200" dirty="0">
                  <a:solidFill>
                    <a:schemeClr val="bg1"/>
                  </a:solidFill>
                  <a:latin typeface="Tahoma" panose="020B0604030504040204" pitchFamily="34" charset="0"/>
                  <a:ea typeface="隶书" pitchFamily="49" charset="-122"/>
                </a:rPr>
                <a:t>学籍科</a:t>
              </a:r>
            </a:p>
          </p:txBody>
        </p:sp>
        <p:pic>
          <p:nvPicPr>
            <p:cNvPr id="18448" name="Picture 17" descr="j0211470"/>
            <p:cNvPicPr>
              <a:picLocks noChangeAspect="1"/>
            </p:cNvPicPr>
            <p:nvPr/>
          </p:nvPicPr>
          <p:blipFill>
            <a:blip r:embed="rId2"/>
            <a:stretch>
              <a:fillRect/>
            </a:stretch>
          </p:blipFill>
          <p:spPr>
            <a:xfrm flipV="1">
              <a:off x="4800" y="2496"/>
              <a:ext cx="528" cy="506"/>
            </a:xfrm>
            <a:prstGeom prst="rect">
              <a:avLst/>
            </a:prstGeom>
            <a:noFill/>
            <a:ln w="9525">
              <a:noFill/>
            </a:ln>
          </p:spPr>
        </p:pic>
        <p:sp>
          <p:nvSpPr>
            <p:cNvPr id="18449" name="Rectangle 18"/>
            <p:cNvSpPr/>
            <p:nvPr/>
          </p:nvSpPr>
          <p:spPr>
            <a:xfrm>
              <a:off x="1200" y="3552"/>
              <a:ext cx="912" cy="384"/>
            </a:xfrm>
            <a:prstGeom prst="rect">
              <a:avLst/>
            </a:prstGeom>
            <a:solidFill>
              <a:schemeClr val="accent1"/>
            </a:solidFill>
            <a:ln w="9525"/>
            <a:scene3d>
              <a:camera prst="legacyObliqueTopRight">
                <a:rot lat="0" lon="0" rev="0"/>
              </a:camera>
              <a:lightRig rig="legacyFlat3" dir="b"/>
            </a:scene3d>
            <a:sp3d extrusionH="430200" prstMaterial="legacyMatte">
              <a:bevelT w="13500" h="13500" prst="angle"/>
              <a:bevelB w="13500" h="13500" prst="angle"/>
              <a:extrusionClr>
                <a:schemeClr val="accent1"/>
              </a:extrusionClr>
            </a:sp3d>
          </p:spPr>
          <p:txBody>
            <a:bodyPr wrap="none" anchor="ctr" anchorCtr="0">
              <a:flatTx/>
            </a:bodyPr>
            <a:lstStyle/>
            <a:p>
              <a:pPr algn="ctr" eaLnBrk="0" hangingPunct="0">
                <a:buClrTx/>
                <a:buFontTx/>
              </a:pPr>
              <a:r>
                <a:rPr lang="zh-CN" altLang="en-US" sz="3200" dirty="0">
                  <a:solidFill>
                    <a:schemeClr val="bg1"/>
                  </a:solidFill>
                  <a:latin typeface="Tahoma" panose="020B0604030504040204" pitchFamily="34" charset="0"/>
                  <a:ea typeface="隶书" pitchFamily="49" charset="-122"/>
                </a:rPr>
                <a:t>房产科</a:t>
              </a:r>
            </a:p>
          </p:txBody>
        </p:sp>
        <p:pic>
          <p:nvPicPr>
            <p:cNvPr id="18450" name="Picture 19" descr="j0211470"/>
            <p:cNvPicPr>
              <a:picLocks noChangeAspect="1"/>
            </p:cNvPicPr>
            <p:nvPr/>
          </p:nvPicPr>
          <p:blipFill>
            <a:blip r:embed="rId2"/>
            <a:stretch>
              <a:fillRect/>
            </a:stretch>
          </p:blipFill>
          <p:spPr>
            <a:xfrm flipV="1">
              <a:off x="1392" y="3168"/>
              <a:ext cx="528" cy="506"/>
            </a:xfrm>
            <a:prstGeom prst="rect">
              <a:avLst/>
            </a:prstGeom>
            <a:noFill/>
            <a:ln w="9525">
              <a:noFill/>
            </a:ln>
          </p:spPr>
        </p:pic>
        <p:sp>
          <p:nvSpPr>
            <p:cNvPr id="18451" name="Rectangle 20"/>
            <p:cNvSpPr/>
            <p:nvPr/>
          </p:nvSpPr>
          <p:spPr>
            <a:xfrm>
              <a:off x="3504" y="1248"/>
              <a:ext cx="912" cy="336"/>
            </a:xfrm>
            <a:prstGeom prst="rect">
              <a:avLst/>
            </a:prstGeom>
            <a:solidFill>
              <a:schemeClr val="accent1"/>
            </a:solidFill>
            <a:ln w="9525"/>
            <a:scene3d>
              <a:camera prst="legacyObliqueTopRight">
                <a:rot lat="0" lon="0" rev="0"/>
              </a:camera>
              <a:lightRig rig="legacyFlat3" dir="b"/>
            </a:scene3d>
            <a:sp3d extrusionH="430200" prstMaterial="legacyMatte">
              <a:bevelT w="13500" h="13500" prst="angle"/>
              <a:bevelB w="13500" h="13500" prst="angle"/>
              <a:extrusionClr>
                <a:schemeClr val="accent1"/>
              </a:extrusionClr>
            </a:sp3d>
          </p:spPr>
          <p:txBody>
            <a:bodyPr wrap="none" anchor="ctr" anchorCtr="0">
              <a:flatTx/>
            </a:bodyPr>
            <a:lstStyle/>
            <a:p>
              <a:pPr algn="ctr" eaLnBrk="0" hangingPunct="0">
                <a:buClrTx/>
                <a:buFontTx/>
              </a:pPr>
              <a:r>
                <a:rPr lang="zh-CN" altLang="en-US" sz="3200" dirty="0">
                  <a:solidFill>
                    <a:schemeClr val="bg1"/>
                  </a:solidFill>
                  <a:latin typeface="Tahoma" panose="020B0604030504040204" pitchFamily="34" charset="0"/>
                  <a:ea typeface="隶书" pitchFamily="49" charset="-122"/>
                </a:rPr>
                <a:t>人事科</a:t>
              </a:r>
            </a:p>
          </p:txBody>
        </p:sp>
        <p:pic>
          <p:nvPicPr>
            <p:cNvPr id="18452" name="Picture 21" descr="j0211470"/>
            <p:cNvPicPr>
              <a:picLocks noChangeAspect="1"/>
            </p:cNvPicPr>
            <p:nvPr/>
          </p:nvPicPr>
          <p:blipFill>
            <a:blip r:embed="rId2"/>
            <a:stretch>
              <a:fillRect/>
            </a:stretch>
          </p:blipFill>
          <p:spPr>
            <a:xfrm flipV="1">
              <a:off x="3696" y="864"/>
              <a:ext cx="528" cy="506"/>
            </a:xfrm>
            <a:prstGeom prst="rect">
              <a:avLst/>
            </a:prstGeom>
            <a:noFill/>
            <a:ln w="9525">
              <a:noFill/>
            </a:ln>
          </p:spPr>
        </p:pic>
        <p:sp>
          <p:nvSpPr>
            <p:cNvPr id="18453" name="Freeform 22"/>
            <p:cNvSpPr/>
            <p:nvPr/>
          </p:nvSpPr>
          <p:spPr>
            <a:xfrm>
              <a:off x="2304" y="813"/>
              <a:ext cx="2344" cy="2659"/>
            </a:xfrm>
            <a:custGeom>
              <a:avLst/>
              <a:gdLst/>
              <a:ahLst/>
              <a:cxnLst>
                <a:cxn ang="0">
                  <a:pos x="1680" y="8"/>
                </a:cxn>
                <a:cxn ang="0">
                  <a:pos x="1475" y="31"/>
                </a:cxn>
                <a:cxn ang="0">
                  <a:pos x="1404" y="55"/>
                </a:cxn>
                <a:cxn ang="0">
                  <a:pos x="1380" y="63"/>
                </a:cxn>
                <a:cxn ang="0">
                  <a:pos x="1293" y="94"/>
                </a:cxn>
                <a:cxn ang="0">
                  <a:pos x="1136" y="213"/>
                </a:cxn>
                <a:cxn ang="0">
                  <a:pos x="1104" y="268"/>
                </a:cxn>
                <a:cxn ang="0">
                  <a:pos x="1088" y="315"/>
                </a:cxn>
                <a:cxn ang="0">
                  <a:pos x="1104" y="505"/>
                </a:cxn>
                <a:cxn ang="0">
                  <a:pos x="1167" y="710"/>
                </a:cxn>
                <a:cxn ang="0">
                  <a:pos x="1136" y="899"/>
                </a:cxn>
                <a:cxn ang="0">
                  <a:pos x="1041" y="1041"/>
                </a:cxn>
                <a:cxn ang="0">
                  <a:pos x="962" y="1120"/>
                </a:cxn>
                <a:cxn ang="0">
                  <a:pos x="796" y="1160"/>
                </a:cxn>
                <a:cxn ang="0">
                  <a:pos x="702" y="1096"/>
                </a:cxn>
                <a:cxn ang="0">
                  <a:pos x="512" y="986"/>
                </a:cxn>
                <a:cxn ang="0">
                  <a:pos x="339" y="970"/>
                </a:cxn>
                <a:cxn ang="0">
                  <a:pos x="244" y="994"/>
                </a:cxn>
                <a:cxn ang="0">
                  <a:pos x="220" y="1002"/>
                </a:cxn>
                <a:cxn ang="0">
                  <a:pos x="102" y="1049"/>
                </a:cxn>
                <a:cxn ang="0">
                  <a:pos x="31" y="1096"/>
                </a:cxn>
                <a:cxn ang="0">
                  <a:pos x="7" y="1144"/>
                </a:cxn>
                <a:cxn ang="0">
                  <a:pos x="110" y="1381"/>
                </a:cxn>
                <a:cxn ang="0">
                  <a:pos x="276" y="1483"/>
                </a:cxn>
                <a:cxn ang="0">
                  <a:pos x="307" y="1530"/>
                </a:cxn>
                <a:cxn ang="0">
                  <a:pos x="252" y="1641"/>
                </a:cxn>
                <a:cxn ang="0">
                  <a:pos x="157" y="1759"/>
                </a:cxn>
                <a:cxn ang="0">
                  <a:pos x="118" y="1830"/>
                </a:cxn>
                <a:cxn ang="0">
                  <a:pos x="86" y="1941"/>
                </a:cxn>
                <a:cxn ang="0">
                  <a:pos x="94" y="2272"/>
                </a:cxn>
                <a:cxn ang="0">
                  <a:pos x="126" y="2485"/>
                </a:cxn>
                <a:cxn ang="0">
                  <a:pos x="189" y="2548"/>
                </a:cxn>
                <a:cxn ang="0">
                  <a:pos x="591" y="2651"/>
                </a:cxn>
                <a:cxn ang="0">
                  <a:pos x="686" y="2659"/>
                </a:cxn>
                <a:cxn ang="0">
                  <a:pos x="1286" y="2627"/>
                </a:cxn>
                <a:cxn ang="0">
                  <a:pos x="1380" y="2596"/>
                </a:cxn>
                <a:cxn ang="0">
                  <a:pos x="1459" y="2556"/>
                </a:cxn>
                <a:cxn ang="0">
                  <a:pos x="1530" y="2462"/>
                </a:cxn>
                <a:cxn ang="0">
                  <a:pos x="1767" y="2422"/>
                </a:cxn>
                <a:cxn ang="0">
                  <a:pos x="1933" y="2367"/>
                </a:cxn>
                <a:cxn ang="0">
                  <a:pos x="1964" y="2343"/>
                </a:cxn>
                <a:cxn ang="0">
                  <a:pos x="2012" y="2296"/>
                </a:cxn>
                <a:cxn ang="0">
                  <a:pos x="2083" y="2170"/>
                </a:cxn>
                <a:cxn ang="0">
                  <a:pos x="2059" y="1783"/>
                </a:cxn>
                <a:cxn ang="0">
                  <a:pos x="2004" y="1420"/>
                </a:cxn>
                <a:cxn ang="0">
                  <a:pos x="1917" y="1278"/>
                </a:cxn>
                <a:cxn ang="0">
                  <a:pos x="1940" y="1175"/>
                </a:cxn>
                <a:cxn ang="0">
                  <a:pos x="1988" y="1128"/>
                </a:cxn>
                <a:cxn ang="0">
                  <a:pos x="2035" y="1096"/>
                </a:cxn>
                <a:cxn ang="0">
                  <a:pos x="2075" y="1057"/>
                </a:cxn>
                <a:cxn ang="0">
                  <a:pos x="2114" y="1018"/>
                </a:cxn>
                <a:cxn ang="0">
                  <a:pos x="2201" y="931"/>
                </a:cxn>
                <a:cxn ang="0">
                  <a:pos x="2288" y="797"/>
                </a:cxn>
                <a:cxn ang="0">
                  <a:pos x="2311" y="718"/>
                </a:cxn>
                <a:cxn ang="0">
                  <a:pos x="2327" y="670"/>
                </a:cxn>
                <a:cxn ang="0">
                  <a:pos x="2319" y="363"/>
                </a:cxn>
                <a:cxn ang="0">
                  <a:pos x="1940" y="39"/>
                </a:cxn>
                <a:cxn ang="0">
                  <a:pos x="1791" y="0"/>
                </a:cxn>
                <a:cxn ang="0">
                  <a:pos x="1680" y="8"/>
                </a:cxn>
              </a:cxnLst>
              <a:rect l="0" t="0" r="0" b="0"/>
              <a:pathLst>
                <a:path w="2344" h="2659">
                  <a:moveTo>
                    <a:pt x="1680" y="8"/>
                  </a:moveTo>
                  <a:cubicBezTo>
                    <a:pt x="1516" y="16"/>
                    <a:pt x="1584" y="3"/>
                    <a:pt x="1475" y="31"/>
                  </a:cubicBezTo>
                  <a:cubicBezTo>
                    <a:pt x="1451" y="37"/>
                    <a:pt x="1428" y="47"/>
                    <a:pt x="1404" y="55"/>
                  </a:cubicBezTo>
                  <a:cubicBezTo>
                    <a:pt x="1396" y="58"/>
                    <a:pt x="1380" y="63"/>
                    <a:pt x="1380" y="63"/>
                  </a:cubicBezTo>
                  <a:cubicBezTo>
                    <a:pt x="1352" y="83"/>
                    <a:pt x="1326" y="87"/>
                    <a:pt x="1293" y="94"/>
                  </a:cubicBezTo>
                  <a:cubicBezTo>
                    <a:pt x="1233" y="125"/>
                    <a:pt x="1183" y="165"/>
                    <a:pt x="1136" y="213"/>
                  </a:cubicBezTo>
                  <a:cubicBezTo>
                    <a:pt x="1125" y="224"/>
                    <a:pt x="1109" y="255"/>
                    <a:pt x="1104" y="268"/>
                  </a:cubicBezTo>
                  <a:cubicBezTo>
                    <a:pt x="1098" y="283"/>
                    <a:pt x="1088" y="315"/>
                    <a:pt x="1088" y="315"/>
                  </a:cubicBezTo>
                  <a:cubicBezTo>
                    <a:pt x="1093" y="405"/>
                    <a:pt x="1090" y="433"/>
                    <a:pt x="1104" y="505"/>
                  </a:cubicBezTo>
                  <a:cubicBezTo>
                    <a:pt x="1118" y="575"/>
                    <a:pt x="1150" y="641"/>
                    <a:pt x="1167" y="710"/>
                  </a:cubicBezTo>
                  <a:cubicBezTo>
                    <a:pt x="1162" y="764"/>
                    <a:pt x="1165" y="847"/>
                    <a:pt x="1136" y="899"/>
                  </a:cubicBezTo>
                  <a:cubicBezTo>
                    <a:pt x="1109" y="947"/>
                    <a:pt x="1074" y="1000"/>
                    <a:pt x="1041" y="1041"/>
                  </a:cubicBezTo>
                  <a:cubicBezTo>
                    <a:pt x="1010" y="1080"/>
                    <a:pt x="1014" y="1102"/>
                    <a:pt x="962" y="1120"/>
                  </a:cubicBezTo>
                  <a:cubicBezTo>
                    <a:pt x="907" y="1139"/>
                    <a:pt x="854" y="1152"/>
                    <a:pt x="796" y="1160"/>
                  </a:cubicBezTo>
                  <a:cubicBezTo>
                    <a:pt x="761" y="1148"/>
                    <a:pt x="733" y="1117"/>
                    <a:pt x="702" y="1096"/>
                  </a:cubicBezTo>
                  <a:cubicBezTo>
                    <a:pt x="643" y="1056"/>
                    <a:pt x="580" y="1009"/>
                    <a:pt x="512" y="986"/>
                  </a:cubicBezTo>
                  <a:cubicBezTo>
                    <a:pt x="452" y="944"/>
                    <a:pt x="431" y="964"/>
                    <a:pt x="339" y="970"/>
                  </a:cubicBezTo>
                  <a:cubicBezTo>
                    <a:pt x="274" y="981"/>
                    <a:pt x="307" y="973"/>
                    <a:pt x="244" y="994"/>
                  </a:cubicBezTo>
                  <a:cubicBezTo>
                    <a:pt x="236" y="997"/>
                    <a:pt x="220" y="1002"/>
                    <a:pt x="220" y="1002"/>
                  </a:cubicBezTo>
                  <a:cubicBezTo>
                    <a:pt x="185" y="1027"/>
                    <a:pt x="137" y="1026"/>
                    <a:pt x="102" y="1049"/>
                  </a:cubicBezTo>
                  <a:cubicBezTo>
                    <a:pt x="47" y="1086"/>
                    <a:pt x="71" y="1071"/>
                    <a:pt x="31" y="1096"/>
                  </a:cubicBezTo>
                  <a:cubicBezTo>
                    <a:pt x="25" y="1113"/>
                    <a:pt x="9" y="1126"/>
                    <a:pt x="7" y="1144"/>
                  </a:cubicBezTo>
                  <a:cubicBezTo>
                    <a:pt x="0" y="1222"/>
                    <a:pt x="44" y="1337"/>
                    <a:pt x="110" y="1381"/>
                  </a:cubicBezTo>
                  <a:cubicBezTo>
                    <a:pt x="148" y="1436"/>
                    <a:pt x="222" y="1447"/>
                    <a:pt x="276" y="1483"/>
                  </a:cubicBezTo>
                  <a:cubicBezTo>
                    <a:pt x="286" y="1499"/>
                    <a:pt x="305" y="1511"/>
                    <a:pt x="307" y="1530"/>
                  </a:cubicBezTo>
                  <a:cubicBezTo>
                    <a:pt x="313" y="1577"/>
                    <a:pt x="277" y="1609"/>
                    <a:pt x="252" y="1641"/>
                  </a:cubicBezTo>
                  <a:cubicBezTo>
                    <a:pt x="220" y="1682"/>
                    <a:pt x="195" y="1723"/>
                    <a:pt x="157" y="1759"/>
                  </a:cubicBezTo>
                  <a:cubicBezTo>
                    <a:pt x="148" y="1786"/>
                    <a:pt x="134" y="1806"/>
                    <a:pt x="118" y="1830"/>
                  </a:cubicBezTo>
                  <a:cubicBezTo>
                    <a:pt x="105" y="1869"/>
                    <a:pt x="94" y="1901"/>
                    <a:pt x="86" y="1941"/>
                  </a:cubicBezTo>
                  <a:cubicBezTo>
                    <a:pt x="71" y="2114"/>
                    <a:pt x="76" y="2003"/>
                    <a:pt x="94" y="2272"/>
                  </a:cubicBezTo>
                  <a:cubicBezTo>
                    <a:pt x="100" y="2355"/>
                    <a:pt x="100" y="2409"/>
                    <a:pt x="126" y="2485"/>
                  </a:cubicBezTo>
                  <a:cubicBezTo>
                    <a:pt x="135" y="2510"/>
                    <a:pt x="169" y="2532"/>
                    <a:pt x="189" y="2548"/>
                  </a:cubicBezTo>
                  <a:cubicBezTo>
                    <a:pt x="296" y="2633"/>
                    <a:pt x="460" y="2638"/>
                    <a:pt x="591" y="2651"/>
                  </a:cubicBezTo>
                  <a:cubicBezTo>
                    <a:pt x="623" y="2654"/>
                    <a:pt x="654" y="2656"/>
                    <a:pt x="686" y="2659"/>
                  </a:cubicBezTo>
                  <a:cubicBezTo>
                    <a:pt x="887" y="2655"/>
                    <a:pt x="1087" y="2655"/>
                    <a:pt x="1286" y="2627"/>
                  </a:cubicBezTo>
                  <a:cubicBezTo>
                    <a:pt x="1313" y="2618"/>
                    <a:pt x="1354" y="2609"/>
                    <a:pt x="1380" y="2596"/>
                  </a:cubicBezTo>
                  <a:cubicBezTo>
                    <a:pt x="1407" y="2582"/>
                    <a:pt x="1430" y="2566"/>
                    <a:pt x="1459" y="2556"/>
                  </a:cubicBezTo>
                  <a:cubicBezTo>
                    <a:pt x="1474" y="2534"/>
                    <a:pt x="1511" y="2477"/>
                    <a:pt x="1530" y="2462"/>
                  </a:cubicBezTo>
                  <a:cubicBezTo>
                    <a:pt x="1590" y="2414"/>
                    <a:pt x="1708" y="2425"/>
                    <a:pt x="1767" y="2422"/>
                  </a:cubicBezTo>
                  <a:cubicBezTo>
                    <a:pt x="1827" y="2412"/>
                    <a:pt x="1882" y="2404"/>
                    <a:pt x="1933" y="2367"/>
                  </a:cubicBezTo>
                  <a:cubicBezTo>
                    <a:pt x="1944" y="2359"/>
                    <a:pt x="1954" y="2352"/>
                    <a:pt x="1964" y="2343"/>
                  </a:cubicBezTo>
                  <a:cubicBezTo>
                    <a:pt x="1981" y="2328"/>
                    <a:pt x="2012" y="2296"/>
                    <a:pt x="2012" y="2296"/>
                  </a:cubicBezTo>
                  <a:cubicBezTo>
                    <a:pt x="2033" y="2252"/>
                    <a:pt x="2067" y="2216"/>
                    <a:pt x="2083" y="2170"/>
                  </a:cubicBezTo>
                  <a:cubicBezTo>
                    <a:pt x="2078" y="2035"/>
                    <a:pt x="2066" y="1916"/>
                    <a:pt x="2059" y="1783"/>
                  </a:cubicBezTo>
                  <a:cubicBezTo>
                    <a:pt x="2052" y="1651"/>
                    <a:pt x="2043" y="1543"/>
                    <a:pt x="2004" y="1420"/>
                  </a:cubicBezTo>
                  <a:cubicBezTo>
                    <a:pt x="1987" y="1368"/>
                    <a:pt x="1947" y="1323"/>
                    <a:pt x="1917" y="1278"/>
                  </a:cubicBezTo>
                  <a:cubicBezTo>
                    <a:pt x="1922" y="1233"/>
                    <a:pt x="1913" y="1206"/>
                    <a:pt x="1940" y="1175"/>
                  </a:cubicBezTo>
                  <a:cubicBezTo>
                    <a:pt x="1955" y="1158"/>
                    <a:pt x="1972" y="1144"/>
                    <a:pt x="1988" y="1128"/>
                  </a:cubicBezTo>
                  <a:cubicBezTo>
                    <a:pt x="2002" y="1115"/>
                    <a:pt x="2035" y="1096"/>
                    <a:pt x="2035" y="1096"/>
                  </a:cubicBezTo>
                  <a:cubicBezTo>
                    <a:pt x="2083" y="1026"/>
                    <a:pt x="2016" y="1118"/>
                    <a:pt x="2075" y="1057"/>
                  </a:cubicBezTo>
                  <a:cubicBezTo>
                    <a:pt x="2124" y="1007"/>
                    <a:pt x="2053" y="1056"/>
                    <a:pt x="2114" y="1018"/>
                  </a:cubicBezTo>
                  <a:cubicBezTo>
                    <a:pt x="2136" y="986"/>
                    <a:pt x="2169" y="953"/>
                    <a:pt x="2201" y="931"/>
                  </a:cubicBezTo>
                  <a:cubicBezTo>
                    <a:pt x="2230" y="886"/>
                    <a:pt x="2258" y="841"/>
                    <a:pt x="2288" y="797"/>
                  </a:cubicBezTo>
                  <a:cubicBezTo>
                    <a:pt x="2297" y="771"/>
                    <a:pt x="2303" y="744"/>
                    <a:pt x="2311" y="718"/>
                  </a:cubicBezTo>
                  <a:cubicBezTo>
                    <a:pt x="2316" y="702"/>
                    <a:pt x="2327" y="670"/>
                    <a:pt x="2327" y="670"/>
                  </a:cubicBezTo>
                  <a:cubicBezTo>
                    <a:pt x="2338" y="569"/>
                    <a:pt x="2344" y="463"/>
                    <a:pt x="2319" y="363"/>
                  </a:cubicBezTo>
                  <a:cubicBezTo>
                    <a:pt x="2274" y="184"/>
                    <a:pt x="2118" y="59"/>
                    <a:pt x="1940" y="39"/>
                  </a:cubicBezTo>
                  <a:cubicBezTo>
                    <a:pt x="1917" y="33"/>
                    <a:pt x="1812" y="0"/>
                    <a:pt x="1791" y="0"/>
                  </a:cubicBezTo>
                  <a:cubicBezTo>
                    <a:pt x="1754" y="0"/>
                    <a:pt x="1717" y="5"/>
                    <a:pt x="1680" y="8"/>
                  </a:cubicBezTo>
                  <a:close/>
                </a:path>
              </a:pathLst>
            </a:custGeom>
            <a:noFill/>
            <a:ln w="28575" cap="flat" cmpd="sng">
              <a:solidFill>
                <a:srgbClr val="3366FF"/>
              </a:solidFill>
              <a:prstDash val="dash"/>
              <a:miter/>
              <a:headEnd type="none" w="med" len="med"/>
              <a:tailEnd type="none" w="med" len="med"/>
            </a:ln>
          </p:spPr>
          <p:txBody>
            <a:bodyPr/>
            <a:lstStyle/>
            <a:p>
              <a:endParaRPr lang="zh-CN" altLang="en-US"/>
            </a:p>
          </p:txBody>
        </p:sp>
        <p:sp>
          <p:nvSpPr>
            <p:cNvPr id="18454" name="Rectangle 23"/>
            <p:cNvSpPr/>
            <p:nvPr/>
          </p:nvSpPr>
          <p:spPr>
            <a:xfrm>
              <a:off x="672" y="1728"/>
              <a:ext cx="912" cy="384"/>
            </a:xfrm>
            <a:prstGeom prst="rect">
              <a:avLst/>
            </a:prstGeom>
            <a:solidFill>
              <a:schemeClr val="accent1"/>
            </a:solidFill>
            <a:ln w="9525"/>
            <a:scene3d>
              <a:camera prst="legacyObliqueTopRight">
                <a:rot lat="0" lon="0" rev="0"/>
              </a:camera>
              <a:lightRig rig="legacyFlat3" dir="b"/>
            </a:scene3d>
            <a:sp3d extrusionH="430200" prstMaterial="legacyMatte">
              <a:bevelT w="13500" h="13500" prst="angle"/>
              <a:bevelB w="13500" h="13500" prst="angle"/>
              <a:extrusionClr>
                <a:schemeClr val="accent1"/>
              </a:extrusionClr>
            </a:sp3d>
          </p:spPr>
          <p:txBody>
            <a:bodyPr wrap="none" anchor="ctr" anchorCtr="0">
              <a:flatTx/>
            </a:bodyPr>
            <a:lstStyle/>
            <a:p>
              <a:pPr algn="ctr" eaLnBrk="0" hangingPunct="0">
                <a:buClrTx/>
                <a:buFontTx/>
              </a:pPr>
              <a:r>
                <a:rPr lang="zh-CN" altLang="en-US" sz="3200" dirty="0">
                  <a:solidFill>
                    <a:schemeClr val="bg1"/>
                  </a:solidFill>
                  <a:latin typeface="Tahoma" panose="020B0604030504040204" pitchFamily="34" charset="0"/>
                  <a:ea typeface="隶书" pitchFamily="49" charset="-122"/>
                </a:rPr>
                <a:t>劳资科</a:t>
              </a:r>
            </a:p>
          </p:txBody>
        </p:sp>
        <p:pic>
          <p:nvPicPr>
            <p:cNvPr id="18455" name="Picture 24" descr="j0211470"/>
            <p:cNvPicPr>
              <a:picLocks noChangeAspect="1"/>
            </p:cNvPicPr>
            <p:nvPr/>
          </p:nvPicPr>
          <p:blipFill>
            <a:blip r:embed="rId2"/>
            <a:stretch>
              <a:fillRect/>
            </a:stretch>
          </p:blipFill>
          <p:spPr>
            <a:xfrm flipV="1">
              <a:off x="864" y="1344"/>
              <a:ext cx="528" cy="506"/>
            </a:xfrm>
            <a:prstGeom prst="rect">
              <a:avLst/>
            </a:prstGeom>
            <a:noFill/>
            <a:ln w="9525">
              <a:noFill/>
            </a:ln>
          </p:spPr>
        </p:pic>
        <p:sp>
          <p:nvSpPr>
            <p:cNvPr id="18456" name="Freeform 25"/>
            <p:cNvSpPr/>
            <p:nvPr/>
          </p:nvSpPr>
          <p:spPr>
            <a:xfrm>
              <a:off x="548" y="1196"/>
              <a:ext cx="3224" cy="1731"/>
            </a:xfrm>
            <a:custGeom>
              <a:avLst/>
              <a:gdLst/>
              <a:ahLst/>
              <a:cxnLst>
                <a:cxn ang="0">
                  <a:pos x="28" y="556"/>
                </a:cxn>
                <a:cxn ang="0">
                  <a:pos x="28" y="769"/>
                </a:cxn>
                <a:cxn ang="0">
                  <a:pos x="60" y="919"/>
                </a:cxn>
                <a:cxn ang="0">
                  <a:pos x="328" y="1005"/>
                </a:cxn>
                <a:cxn ang="0">
                  <a:pos x="525" y="1013"/>
                </a:cxn>
                <a:cxn ang="0">
                  <a:pos x="667" y="1021"/>
                </a:cxn>
                <a:cxn ang="0">
                  <a:pos x="999" y="1076"/>
                </a:cxn>
                <a:cxn ang="0">
                  <a:pos x="1180" y="1147"/>
                </a:cxn>
                <a:cxn ang="0">
                  <a:pos x="1275" y="1203"/>
                </a:cxn>
                <a:cxn ang="0">
                  <a:pos x="1314" y="1234"/>
                </a:cxn>
                <a:cxn ang="0">
                  <a:pos x="1385" y="1289"/>
                </a:cxn>
                <a:cxn ang="0">
                  <a:pos x="1432" y="1305"/>
                </a:cxn>
                <a:cxn ang="0">
                  <a:pos x="1464" y="1321"/>
                </a:cxn>
                <a:cxn ang="0">
                  <a:pos x="1488" y="1337"/>
                </a:cxn>
                <a:cxn ang="0">
                  <a:pos x="1646" y="1384"/>
                </a:cxn>
                <a:cxn ang="0">
                  <a:pos x="1788" y="1439"/>
                </a:cxn>
                <a:cxn ang="0">
                  <a:pos x="1843" y="1463"/>
                </a:cxn>
                <a:cxn ang="0">
                  <a:pos x="1898" y="1487"/>
                </a:cxn>
                <a:cxn ang="0">
                  <a:pos x="1930" y="1503"/>
                </a:cxn>
                <a:cxn ang="0">
                  <a:pos x="1953" y="1518"/>
                </a:cxn>
                <a:cxn ang="0">
                  <a:pos x="2001" y="1534"/>
                </a:cxn>
                <a:cxn ang="0">
                  <a:pos x="2174" y="1621"/>
                </a:cxn>
                <a:cxn ang="0">
                  <a:pos x="2332" y="1668"/>
                </a:cxn>
                <a:cxn ang="0">
                  <a:pos x="2821" y="1731"/>
                </a:cxn>
                <a:cxn ang="0">
                  <a:pos x="3097" y="1708"/>
                </a:cxn>
                <a:cxn ang="0">
                  <a:pos x="3200" y="1605"/>
                </a:cxn>
                <a:cxn ang="0">
                  <a:pos x="3224" y="1526"/>
                </a:cxn>
                <a:cxn ang="0">
                  <a:pos x="3168" y="1353"/>
                </a:cxn>
                <a:cxn ang="0">
                  <a:pos x="3097" y="1274"/>
                </a:cxn>
                <a:cxn ang="0">
                  <a:pos x="3058" y="1234"/>
                </a:cxn>
                <a:cxn ang="0">
                  <a:pos x="2995" y="1171"/>
                </a:cxn>
                <a:cxn ang="0">
                  <a:pos x="2766" y="990"/>
                </a:cxn>
                <a:cxn ang="0">
                  <a:pos x="2703" y="927"/>
                </a:cxn>
                <a:cxn ang="0">
                  <a:pos x="2419" y="611"/>
                </a:cxn>
                <a:cxn ang="0">
                  <a:pos x="2300" y="532"/>
                </a:cxn>
                <a:cxn ang="0">
                  <a:pos x="2087" y="406"/>
                </a:cxn>
                <a:cxn ang="0">
                  <a:pos x="2016" y="358"/>
                </a:cxn>
                <a:cxn ang="0">
                  <a:pos x="1969" y="343"/>
                </a:cxn>
                <a:cxn ang="0">
                  <a:pos x="1630" y="193"/>
                </a:cxn>
                <a:cxn ang="0">
                  <a:pos x="1567" y="161"/>
                </a:cxn>
                <a:cxn ang="0">
                  <a:pos x="1543" y="145"/>
                </a:cxn>
                <a:cxn ang="0">
                  <a:pos x="1425" y="106"/>
                </a:cxn>
                <a:cxn ang="0">
                  <a:pos x="1188" y="35"/>
                </a:cxn>
                <a:cxn ang="0">
                  <a:pos x="849" y="11"/>
                </a:cxn>
                <a:cxn ang="0">
                  <a:pos x="383" y="35"/>
                </a:cxn>
                <a:cxn ang="0">
                  <a:pos x="288" y="106"/>
                </a:cxn>
                <a:cxn ang="0">
                  <a:pos x="154" y="224"/>
                </a:cxn>
                <a:cxn ang="0">
                  <a:pos x="4" y="532"/>
                </a:cxn>
                <a:cxn ang="0">
                  <a:pos x="12" y="571"/>
                </a:cxn>
                <a:cxn ang="0">
                  <a:pos x="36" y="587"/>
                </a:cxn>
                <a:cxn ang="0">
                  <a:pos x="28" y="556"/>
                </a:cxn>
              </a:cxnLst>
              <a:rect l="0" t="0" r="0" b="0"/>
              <a:pathLst>
                <a:path w="3224" h="1731">
                  <a:moveTo>
                    <a:pt x="28" y="556"/>
                  </a:moveTo>
                  <a:cubicBezTo>
                    <a:pt x="0" y="638"/>
                    <a:pt x="16" y="581"/>
                    <a:pt x="28" y="769"/>
                  </a:cubicBezTo>
                  <a:cubicBezTo>
                    <a:pt x="31" y="812"/>
                    <a:pt x="35" y="881"/>
                    <a:pt x="60" y="919"/>
                  </a:cubicBezTo>
                  <a:cubicBezTo>
                    <a:pt x="109" y="994"/>
                    <a:pt x="252" y="1001"/>
                    <a:pt x="328" y="1005"/>
                  </a:cubicBezTo>
                  <a:cubicBezTo>
                    <a:pt x="394" y="1009"/>
                    <a:pt x="459" y="1010"/>
                    <a:pt x="525" y="1013"/>
                  </a:cubicBezTo>
                  <a:cubicBezTo>
                    <a:pt x="572" y="1015"/>
                    <a:pt x="620" y="1017"/>
                    <a:pt x="667" y="1021"/>
                  </a:cubicBezTo>
                  <a:cubicBezTo>
                    <a:pt x="776" y="1029"/>
                    <a:pt x="894" y="1043"/>
                    <a:pt x="999" y="1076"/>
                  </a:cubicBezTo>
                  <a:cubicBezTo>
                    <a:pt x="1060" y="1095"/>
                    <a:pt x="1117" y="1133"/>
                    <a:pt x="1180" y="1147"/>
                  </a:cubicBezTo>
                  <a:cubicBezTo>
                    <a:pt x="1213" y="1170"/>
                    <a:pt x="1243" y="1182"/>
                    <a:pt x="1275" y="1203"/>
                  </a:cubicBezTo>
                  <a:cubicBezTo>
                    <a:pt x="1308" y="1254"/>
                    <a:pt x="1269" y="1204"/>
                    <a:pt x="1314" y="1234"/>
                  </a:cubicBezTo>
                  <a:cubicBezTo>
                    <a:pt x="1339" y="1251"/>
                    <a:pt x="1356" y="1276"/>
                    <a:pt x="1385" y="1289"/>
                  </a:cubicBezTo>
                  <a:cubicBezTo>
                    <a:pt x="1400" y="1296"/>
                    <a:pt x="1417" y="1298"/>
                    <a:pt x="1432" y="1305"/>
                  </a:cubicBezTo>
                  <a:cubicBezTo>
                    <a:pt x="1443" y="1310"/>
                    <a:pt x="1454" y="1315"/>
                    <a:pt x="1464" y="1321"/>
                  </a:cubicBezTo>
                  <a:cubicBezTo>
                    <a:pt x="1472" y="1326"/>
                    <a:pt x="1479" y="1333"/>
                    <a:pt x="1488" y="1337"/>
                  </a:cubicBezTo>
                  <a:cubicBezTo>
                    <a:pt x="1530" y="1359"/>
                    <a:pt x="1598" y="1372"/>
                    <a:pt x="1646" y="1384"/>
                  </a:cubicBezTo>
                  <a:cubicBezTo>
                    <a:pt x="1689" y="1414"/>
                    <a:pt x="1741" y="1419"/>
                    <a:pt x="1788" y="1439"/>
                  </a:cubicBezTo>
                  <a:cubicBezTo>
                    <a:pt x="1871" y="1474"/>
                    <a:pt x="1776" y="1441"/>
                    <a:pt x="1843" y="1463"/>
                  </a:cubicBezTo>
                  <a:cubicBezTo>
                    <a:pt x="1889" y="1495"/>
                    <a:pt x="1841" y="1466"/>
                    <a:pt x="1898" y="1487"/>
                  </a:cubicBezTo>
                  <a:cubicBezTo>
                    <a:pt x="1909" y="1491"/>
                    <a:pt x="1920" y="1497"/>
                    <a:pt x="1930" y="1503"/>
                  </a:cubicBezTo>
                  <a:cubicBezTo>
                    <a:pt x="1938" y="1507"/>
                    <a:pt x="1945" y="1514"/>
                    <a:pt x="1953" y="1518"/>
                  </a:cubicBezTo>
                  <a:cubicBezTo>
                    <a:pt x="1968" y="1525"/>
                    <a:pt x="2001" y="1534"/>
                    <a:pt x="2001" y="1534"/>
                  </a:cubicBezTo>
                  <a:cubicBezTo>
                    <a:pt x="2048" y="1567"/>
                    <a:pt x="2117" y="1606"/>
                    <a:pt x="2174" y="1621"/>
                  </a:cubicBezTo>
                  <a:cubicBezTo>
                    <a:pt x="2220" y="1652"/>
                    <a:pt x="2278" y="1656"/>
                    <a:pt x="2332" y="1668"/>
                  </a:cubicBezTo>
                  <a:cubicBezTo>
                    <a:pt x="2492" y="1703"/>
                    <a:pt x="2658" y="1716"/>
                    <a:pt x="2821" y="1731"/>
                  </a:cubicBezTo>
                  <a:cubicBezTo>
                    <a:pt x="2977" y="1725"/>
                    <a:pt x="2990" y="1730"/>
                    <a:pt x="3097" y="1708"/>
                  </a:cubicBezTo>
                  <a:cubicBezTo>
                    <a:pt x="3137" y="1681"/>
                    <a:pt x="3178" y="1650"/>
                    <a:pt x="3200" y="1605"/>
                  </a:cubicBezTo>
                  <a:cubicBezTo>
                    <a:pt x="3212" y="1581"/>
                    <a:pt x="3216" y="1551"/>
                    <a:pt x="3224" y="1526"/>
                  </a:cubicBezTo>
                  <a:cubicBezTo>
                    <a:pt x="3216" y="1468"/>
                    <a:pt x="3201" y="1403"/>
                    <a:pt x="3168" y="1353"/>
                  </a:cubicBezTo>
                  <a:cubicBezTo>
                    <a:pt x="3149" y="1324"/>
                    <a:pt x="3119" y="1300"/>
                    <a:pt x="3097" y="1274"/>
                  </a:cubicBezTo>
                  <a:cubicBezTo>
                    <a:pt x="3062" y="1232"/>
                    <a:pt x="3105" y="1265"/>
                    <a:pt x="3058" y="1234"/>
                  </a:cubicBezTo>
                  <a:cubicBezTo>
                    <a:pt x="3040" y="1208"/>
                    <a:pt x="3021" y="1189"/>
                    <a:pt x="2995" y="1171"/>
                  </a:cubicBezTo>
                  <a:cubicBezTo>
                    <a:pt x="2955" y="1111"/>
                    <a:pt x="2828" y="1034"/>
                    <a:pt x="2766" y="990"/>
                  </a:cubicBezTo>
                  <a:cubicBezTo>
                    <a:pt x="2739" y="970"/>
                    <a:pt x="2732" y="945"/>
                    <a:pt x="2703" y="927"/>
                  </a:cubicBezTo>
                  <a:cubicBezTo>
                    <a:pt x="2615" y="810"/>
                    <a:pt x="2537" y="699"/>
                    <a:pt x="2419" y="611"/>
                  </a:cubicBezTo>
                  <a:cubicBezTo>
                    <a:pt x="2381" y="583"/>
                    <a:pt x="2345" y="547"/>
                    <a:pt x="2300" y="532"/>
                  </a:cubicBezTo>
                  <a:cubicBezTo>
                    <a:pt x="2235" y="482"/>
                    <a:pt x="2158" y="446"/>
                    <a:pt x="2087" y="406"/>
                  </a:cubicBezTo>
                  <a:cubicBezTo>
                    <a:pt x="2021" y="369"/>
                    <a:pt x="2094" y="393"/>
                    <a:pt x="2016" y="358"/>
                  </a:cubicBezTo>
                  <a:cubicBezTo>
                    <a:pt x="2001" y="351"/>
                    <a:pt x="1969" y="343"/>
                    <a:pt x="1969" y="343"/>
                  </a:cubicBezTo>
                  <a:cubicBezTo>
                    <a:pt x="1876" y="273"/>
                    <a:pt x="1736" y="242"/>
                    <a:pt x="1630" y="193"/>
                  </a:cubicBezTo>
                  <a:cubicBezTo>
                    <a:pt x="1609" y="183"/>
                    <a:pt x="1587" y="174"/>
                    <a:pt x="1567" y="161"/>
                  </a:cubicBezTo>
                  <a:cubicBezTo>
                    <a:pt x="1559" y="156"/>
                    <a:pt x="1552" y="149"/>
                    <a:pt x="1543" y="145"/>
                  </a:cubicBezTo>
                  <a:cubicBezTo>
                    <a:pt x="1506" y="127"/>
                    <a:pt x="1463" y="120"/>
                    <a:pt x="1425" y="106"/>
                  </a:cubicBezTo>
                  <a:cubicBezTo>
                    <a:pt x="1346" y="77"/>
                    <a:pt x="1270" y="52"/>
                    <a:pt x="1188" y="35"/>
                  </a:cubicBezTo>
                  <a:cubicBezTo>
                    <a:pt x="1079" y="13"/>
                    <a:pt x="958" y="15"/>
                    <a:pt x="849" y="11"/>
                  </a:cubicBezTo>
                  <a:cubicBezTo>
                    <a:pt x="560" y="17"/>
                    <a:pt x="557" y="0"/>
                    <a:pt x="383" y="35"/>
                  </a:cubicBezTo>
                  <a:cubicBezTo>
                    <a:pt x="349" y="58"/>
                    <a:pt x="322" y="84"/>
                    <a:pt x="288" y="106"/>
                  </a:cubicBezTo>
                  <a:cubicBezTo>
                    <a:pt x="256" y="158"/>
                    <a:pt x="194" y="179"/>
                    <a:pt x="154" y="224"/>
                  </a:cubicBezTo>
                  <a:cubicBezTo>
                    <a:pt x="84" y="302"/>
                    <a:pt x="29" y="431"/>
                    <a:pt x="4" y="532"/>
                  </a:cubicBezTo>
                  <a:cubicBezTo>
                    <a:pt x="7" y="545"/>
                    <a:pt x="5" y="560"/>
                    <a:pt x="12" y="571"/>
                  </a:cubicBezTo>
                  <a:cubicBezTo>
                    <a:pt x="17" y="579"/>
                    <a:pt x="29" y="594"/>
                    <a:pt x="36" y="587"/>
                  </a:cubicBezTo>
                  <a:cubicBezTo>
                    <a:pt x="44" y="580"/>
                    <a:pt x="31" y="566"/>
                    <a:pt x="28" y="556"/>
                  </a:cubicBezTo>
                  <a:close/>
                </a:path>
              </a:pathLst>
            </a:custGeom>
            <a:noFill/>
            <a:ln w="28575" cap="flat" cmpd="sng">
              <a:solidFill>
                <a:srgbClr val="808000"/>
              </a:solidFill>
              <a:prstDash val="dash"/>
              <a:miter/>
              <a:headEnd type="none" w="med" len="med"/>
              <a:tailEnd type="none" w="med" len="med"/>
            </a:ln>
          </p:spPr>
          <p:txBody>
            <a:bodyPr/>
            <a:lstStyle/>
            <a:p>
              <a:endParaRPr lang="zh-CN" altLang="en-US"/>
            </a:p>
          </p:txBody>
        </p:sp>
        <p:sp>
          <p:nvSpPr>
            <p:cNvPr id="18457" name="Freeform 26"/>
            <p:cNvSpPr/>
            <p:nvPr/>
          </p:nvSpPr>
          <p:spPr>
            <a:xfrm>
              <a:off x="939" y="1759"/>
              <a:ext cx="2754" cy="2374"/>
            </a:xfrm>
            <a:custGeom>
              <a:avLst/>
              <a:gdLst/>
              <a:ahLst/>
              <a:cxnLst>
                <a:cxn ang="0">
                  <a:pos x="142" y="1720"/>
                </a:cxn>
                <a:cxn ang="0">
                  <a:pos x="197" y="1665"/>
                </a:cxn>
                <a:cxn ang="0">
                  <a:pos x="363" y="1507"/>
                </a:cxn>
                <a:cxn ang="0">
                  <a:pos x="434" y="1460"/>
                </a:cxn>
                <a:cxn ang="0">
                  <a:pos x="599" y="1310"/>
                </a:cxn>
                <a:cxn ang="0">
                  <a:pos x="702" y="1168"/>
                </a:cxn>
                <a:cxn ang="0">
                  <a:pos x="891" y="1066"/>
                </a:cxn>
                <a:cxn ang="0">
                  <a:pos x="1128" y="963"/>
                </a:cxn>
                <a:cxn ang="0">
                  <a:pos x="1199" y="916"/>
                </a:cxn>
                <a:cxn ang="0">
                  <a:pos x="1294" y="829"/>
                </a:cxn>
                <a:cxn ang="0">
                  <a:pos x="1349" y="750"/>
                </a:cxn>
                <a:cxn ang="0">
                  <a:pos x="1373" y="679"/>
                </a:cxn>
                <a:cxn ang="0">
                  <a:pos x="1420" y="497"/>
                </a:cxn>
                <a:cxn ang="0">
                  <a:pos x="1507" y="190"/>
                </a:cxn>
                <a:cxn ang="0">
                  <a:pos x="1665" y="56"/>
                </a:cxn>
                <a:cxn ang="0">
                  <a:pos x="1822" y="0"/>
                </a:cxn>
                <a:cxn ang="0">
                  <a:pos x="1980" y="71"/>
                </a:cxn>
                <a:cxn ang="0">
                  <a:pos x="2012" y="119"/>
                </a:cxn>
                <a:cxn ang="0">
                  <a:pos x="2028" y="142"/>
                </a:cxn>
                <a:cxn ang="0">
                  <a:pos x="2067" y="348"/>
                </a:cxn>
                <a:cxn ang="0">
                  <a:pos x="2083" y="466"/>
                </a:cxn>
                <a:cxn ang="0">
                  <a:pos x="2122" y="505"/>
                </a:cxn>
                <a:cxn ang="0">
                  <a:pos x="2383" y="600"/>
                </a:cxn>
                <a:cxn ang="0">
                  <a:pos x="2517" y="663"/>
                </a:cxn>
                <a:cxn ang="0">
                  <a:pos x="2596" y="703"/>
                </a:cxn>
                <a:cxn ang="0">
                  <a:pos x="2714" y="766"/>
                </a:cxn>
                <a:cxn ang="0">
                  <a:pos x="2753" y="853"/>
                </a:cxn>
                <a:cxn ang="0">
                  <a:pos x="2714" y="1050"/>
                </a:cxn>
                <a:cxn ang="0">
                  <a:pos x="2517" y="1208"/>
                </a:cxn>
                <a:cxn ang="0">
                  <a:pos x="2398" y="1286"/>
                </a:cxn>
                <a:cxn ang="0">
                  <a:pos x="2177" y="1373"/>
                </a:cxn>
                <a:cxn ang="0">
                  <a:pos x="2154" y="1389"/>
                </a:cxn>
                <a:cxn ang="0">
                  <a:pos x="2106" y="1405"/>
                </a:cxn>
                <a:cxn ang="0">
                  <a:pos x="2035" y="1444"/>
                </a:cxn>
                <a:cxn ang="0">
                  <a:pos x="1941" y="1563"/>
                </a:cxn>
                <a:cxn ang="0">
                  <a:pos x="1870" y="1634"/>
                </a:cxn>
                <a:cxn ang="0">
                  <a:pos x="1736" y="1728"/>
                </a:cxn>
                <a:cxn ang="0">
                  <a:pos x="1633" y="1815"/>
                </a:cxn>
                <a:cxn ang="0">
                  <a:pos x="1436" y="2012"/>
                </a:cxn>
                <a:cxn ang="0">
                  <a:pos x="1262" y="2178"/>
                </a:cxn>
                <a:cxn ang="0">
                  <a:pos x="1168" y="2233"/>
                </a:cxn>
                <a:cxn ang="0">
                  <a:pos x="883" y="2336"/>
                </a:cxn>
                <a:cxn ang="0">
                  <a:pos x="284" y="2265"/>
                </a:cxn>
                <a:cxn ang="0">
                  <a:pos x="94" y="2107"/>
                </a:cxn>
                <a:cxn ang="0">
                  <a:pos x="31" y="2028"/>
                </a:cxn>
                <a:cxn ang="0">
                  <a:pos x="87" y="1776"/>
                </a:cxn>
                <a:cxn ang="0">
                  <a:pos x="150" y="1720"/>
                </a:cxn>
                <a:cxn ang="0">
                  <a:pos x="173" y="1713"/>
                </a:cxn>
                <a:cxn ang="0">
                  <a:pos x="142" y="1720"/>
                </a:cxn>
              </a:cxnLst>
              <a:rect l="0" t="0" r="0" b="0"/>
              <a:pathLst>
                <a:path w="2754" h="2374">
                  <a:moveTo>
                    <a:pt x="142" y="1720"/>
                  </a:moveTo>
                  <a:cubicBezTo>
                    <a:pt x="178" y="1668"/>
                    <a:pt x="132" y="1730"/>
                    <a:pt x="197" y="1665"/>
                  </a:cubicBezTo>
                  <a:cubicBezTo>
                    <a:pt x="253" y="1609"/>
                    <a:pt x="299" y="1554"/>
                    <a:pt x="363" y="1507"/>
                  </a:cubicBezTo>
                  <a:cubicBezTo>
                    <a:pt x="386" y="1490"/>
                    <a:pt x="414" y="1480"/>
                    <a:pt x="434" y="1460"/>
                  </a:cubicBezTo>
                  <a:cubicBezTo>
                    <a:pt x="487" y="1407"/>
                    <a:pt x="542" y="1358"/>
                    <a:pt x="599" y="1310"/>
                  </a:cubicBezTo>
                  <a:cubicBezTo>
                    <a:pt x="646" y="1270"/>
                    <a:pt x="660" y="1210"/>
                    <a:pt x="702" y="1168"/>
                  </a:cubicBezTo>
                  <a:cubicBezTo>
                    <a:pt x="753" y="1117"/>
                    <a:pt x="823" y="1087"/>
                    <a:pt x="891" y="1066"/>
                  </a:cubicBezTo>
                  <a:cubicBezTo>
                    <a:pt x="962" y="1019"/>
                    <a:pt x="1057" y="1012"/>
                    <a:pt x="1128" y="963"/>
                  </a:cubicBezTo>
                  <a:cubicBezTo>
                    <a:pt x="1151" y="947"/>
                    <a:pt x="1178" y="935"/>
                    <a:pt x="1199" y="916"/>
                  </a:cubicBezTo>
                  <a:cubicBezTo>
                    <a:pt x="1233" y="886"/>
                    <a:pt x="1257" y="854"/>
                    <a:pt x="1294" y="829"/>
                  </a:cubicBezTo>
                  <a:cubicBezTo>
                    <a:pt x="1339" y="766"/>
                    <a:pt x="1321" y="793"/>
                    <a:pt x="1349" y="750"/>
                  </a:cubicBezTo>
                  <a:cubicBezTo>
                    <a:pt x="1350" y="749"/>
                    <a:pt x="1369" y="691"/>
                    <a:pt x="1373" y="679"/>
                  </a:cubicBezTo>
                  <a:cubicBezTo>
                    <a:pt x="1393" y="619"/>
                    <a:pt x="1407" y="559"/>
                    <a:pt x="1420" y="497"/>
                  </a:cubicBezTo>
                  <a:cubicBezTo>
                    <a:pt x="1440" y="398"/>
                    <a:pt x="1447" y="276"/>
                    <a:pt x="1507" y="190"/>
                  </a:cubicBezTo>
                  <a:cubicBezTo>
                    <a:pt x="1531" y="118"/>
                    <a:pt x="1595" y="76"/>
                    <a:pt x="1665" y="56"/>
                  </a:cubicBezTo>
                  <a:cubicBezTo>
                    <a:pt x="1710" y="25"/>
                    <a:pt x="1770" y="13"/>
                    <a:pt x="1822" y="0"/>
                  </a:cubicBezTo>
                  <a:cubicBezTo>
                    <a:pt x="1917" y="12"/>
                    <a:pt x="1907" y="24"/>
                    <a:pt x="1980" y="71"/>
                  </a:cubicBezTo>
                  <a:cubicBezTo>
                    <a:pt x="1991" y="87"/>
                    <a:pt x="2001" y="103"/>
                    <a:pt x="2012" y="119"/>
                  </a:cubicBezTo>
                  <a:cubicBezTo>
                    <a:pt x="2017" y="127"/>
                    <a:pt x="2028" y="142"/>
                    <a:pt x="2028" y="142"/>
                  </a:cubicBezTo>
                  <a:cubicBezTo>
                    <a:pt x="2048" y="210"/>
                    <a:pt x="2060" y="277"/>
                    <a:pt x="2067" y="348"/>
                  </a:cubicBezTo>
                  <a:cubicBezTo>
                    <a:pt x="2068" y="362"/>
                    <a:pt x="2071" y="438"/>
                    <a:pt x="2083" y="466"/>
                  </a:cubicBezTo>
                  <a:cubicBezTo>
                    <a:pt x="2096" y="497"/>
                    <a:pt x="2098" y="485"/>
                    <a:pt x="2122" y="505"/>
                  </a:cubicBezTo>
                  <a:cubicBezTo>
                    <a:pt x="2195" y="566"/>
                    <a:pt x="2294" y="570"/>
                    <a:pt x="2383" y="600"/>
                  </a:cubicBezTo>
                  <a:cubicBezTo>
                    <a:pt x="2423" y="628"/>
                    <a:pt x="2474" y="639"/>
                    <a:pt x="2517" y="663"/>
                  </a:cubicBezTo>
                  <a:cubicBezTo>
                    <a:pt x="2597" y="707"/>
                    <a:pt x="2532" y="687"/>
                    <a:pt x="2596" y="703"/>
                  </a:cubicBezTo>
                  <a:cubicBezTo>
                    <a:pt x="2634" y="728"/>
                    <a:pt x="2676" y="741"/>
                    <a:pt x="2714" y="766"/>
                  </a:cubicBezTo>
                  <a:cubicBezTo>
                    <a:pt x="2754" y="824"/>
                    <a:pt x="2743" y="794"/>
                    <a:pt x="2753" y="853"/>
                  </a:cubicBezTo>
                  <a:cubicBezTo>
                    <a:pt x="2749" y="909"/>
                    <a:pt x="2752" y="998"/>
                    <a:pt x="2714" y="1050"/>
                  </a:cubicBezTo>
                  <a:cubicBezTo>
                    <a:pt x="2665" y="1118"/>
                    <a:pt x="2589" y="1165"/>
                    <a:pt x="2517" y="1208"/>
                  </a:cubicBezTo>
                  <a:cubicBezTo>
                    <a:pt x="2481" y="1229"/>
                    <a:pt x="2438" y="1272"/>
                    <a:pt x="2398" y="1286"/>
                  </a:cubicBezTo>
                  <a:cubicBezTo>
                    <a:pt x="2323" y="1312"/>
                    <a:pt x="2255" y="1354"/>
                    <a:pt x="2177" y="1373"/>
                  </a:cubicBezTo>
                  <a:cubicBezTo>
                    <a:pt x="2169" y="1378"/>
                    <a:pt x="2163" y="1385"/>
                    <a:pt x="2154" y="1389"/>
                  </a:cubicBezTo>
                  <a:cubicBezTo>
                    <a:pt x="2139" y="1396"/>
                    <a:pt x="2106" y="1405"/>
                    <a:pt x="2106" y="1405"/>
                  </a:cubicBezTo>
                  <a:cubicBezTo>
                    <a:pt x="2083" y="1421"/>
                    <a:pt x="2055" y="1426"/>
                    <a:pt x="2035" y="1444"/>
                  </a:cubicBezTo>
                  <a:cubicBezTo>
                    <a:pt x="1992" y="1482"/>
                    <a:pt x="1972" y="1515"/>
                    <a:pt x="1941" y="1563"/>
                  </a:cubicBezTo>
                  <a:cubicBezTo>
                    <a:pt x="1923" y="1591"/>
                    <a:pt x="1894" y="1610"/>
                    <a:pt x="1870" y="1634"/>
                  </a:cubicBezTo>
                  <a:cubicBezTo>
                    <a:pt x="1830" y="1674"/>
                    <a:pt x="1781" y="1698"/>
                    <a:pt x="1736" y="1728"/>
                  </a:cubicBezTo>
                  <a:cubicBezTo>
                    <a:pt x="1692" y="1757"/>
                    <a:pt x="1673" y="1788"/>
                    <a:pt x="1633" y="1815"/>
                  </a:cubicBezTo>
                  <a:cubicBezTo>
                    <a:pt x="1593" y="1875"/>
                    <a:pt x="1497" y="1972"/>
                    <a:pt x="1436" y="2012"/>
                  </a:cubicBezTo>
                  <a:cubicBezTo>
                    <a:pt x="1395" y="2074"/>
                    <a:pt x="1336" y="2153"/>
                    <a:pt x="1262" y="2178"/>
                  </a:cubicBezTo>
                  <a:cubicBezTo>
                    <a:pt x="1230" y="2200"/>
                    <a:pt x="1204" y="2220"/>
                    <a:pt x="1168" y="2233"/>
                  </a:cubicBezTo>
                  <a:cubicBezTo>
                    <a:pt x="1085" y="2295"/>
                    <a:pt x="985" y="2321"/>
                    <a:pt x="883" y="2336"/>
                  </a:cubicBezTo>
                  <a:cubicBezTo>
                    <a:pt x="774" y="2374"/>
                    <a:pt x="428" y="2351"/>
                    <a:pt x="284" y="2265"/>
                  </a:cubicBezTo>
                  <a:cubicBezTo>
                    <a:pt x="212" y="2222"/>
                    <a:pt x="163" y="2153"/>
                    <a:pt x="94" y="2107"/>
                  </a:cubicBezTo>
                  <a:cubicBezTo>
                    <a:pt x="76" y="2077"/>
                    <a:pt x="56" y="2053"/>
                    <a:pt x="31" y="2028"/>
                  </a:cubicBezTo>
                  <a:cubicBezTo>
                    <a:pt x="0" y="1938"/>
                    <a:pt x="39" y="1852"/>
                    <a:pt x="87" y="1776"/>
                  </a:cubicBezTo>
                  <a:cubicBezTo>
                    <a:pt x="112" y="1736"/>
                    <a:pt x="94" y="1757"/>
                    <a:pt x="150" y="1720"/>
                  </a:cubicBezTo>
                  <a:cubicBezTo>
                    <a:pt x="157" y="1716"/>
                    <a:pt x="181" y="1713"/>
                    <a:pt x="173" y="1713"/>
                  </a:cubicBezTo>
                  <a:cubicBezTo>
                    <a:pt x="162" y="1713"/>
                    <a:pt x="152" y="1718"/>
                    <a:pt x="142" y="1720"/>
                  </a:cubicBezTo>
                  <a:close/>
                </a:path>
              </a:pathLst>
            </a:custGeom>
            <a:noFill/>
            <a:ln w="28575" cap="flat" cmpd="sng">
              <a:solidFill>
                <a:srgbClr val="FF00FF"/>
              </a:solidFill>
              <a:prstDash val="dash"/>
              <a:miter/>
              <a:headEnd type="none" w="med" len="med"/>
              <a:tailEnd type="none" w="med" len="med"/>
            </a:ln>
          </p:spPr>
          <p:txBody>
            <a:bodyPr/>
            <a:lstStyle/>
            <a:p>
              <a:endParaRPr lang="zh-CN" altLang="en-US"/>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62c557b2-f51d-4b56-a23f-747d40a40363"/>
  <p:tag name="COMMONDATA" val="eyJoZGlkIjoiZWIxYzZkM2FmYTk4YjgyMWQyYjQ4MGI5NDkwOGIwYmY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969,&quot;width&quot;:5919}"/>
</p:tagLst>
</file>

<file path=ppt/theme/theme1.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DB6</Template>
  <TotalTime>137</TotalTime>
  <Words>2246</Words>
  <Application>Microsoft Office PowerPoint</Application>
  <PresentationFormat>全屏显示(4:3)</PresentationFormat>
  <Paragraphs>384</Paragraphs>
  <Slides>52</Slides>
  <Notes>37</Notes>
  <HiddenSlides>0</HiddenSlides>
  <MMClips>0</MMClips>
  <ScaleCrop>false</ScaleCrop>
  <HeadingPairs>
    <vt:vector size="10"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52</vt:i4>
      </vt:variant>
      <vt:variant>
        <vt:lpstr>自定义放映</vt:lpstr>
      </vt:variant>
      <vt:variant>
        <vt:i4>1</vt:i4>
      </vt:variant>
    </vt:vector>
  </HeadingPairs>
  <TitlesOfParts>
    <vt:vector size="71" baseType="lpstr">
      <vt:lpstr>Monotype Sorts</vt:lpstr>
      <vt:lpstr>MS PGothic</vt:lpstr>
      <vt:lpstr>SimHei</vt:lpstr>
      <vt:lpstr>SimHei</vt:lpstr>
      <vt:lpstr>华文新魏</vt:lpstr>
      <vt:lpstr>隶书</vt:lpstr>
      <vt:lpstr>宋体</vt:lpstr>
      <vt:lpstr>微软雅黑</vt:lpstr>
      <vt:lpstr>幼圆</vt:lpstr>
      <vt:lpstr>Arial</vt:lpstr>
      <vt:lpstr>Helvetica</vt:lpstr>
      <vt:lpstr>Symbol</vt:lpstr>
      <vt:lpstr>Tahoma</vt:lpstr>
      <vt:lpstr>Times New Roman</vt:lpstr>
      <vt:lpstr>Webdings</vt:lpstr>
      <vt:lpstr>Wingdings</vt:lpstr>
      <vt:lpstr>2_db-5-grey</vt:lpstr>
      <vt:lpstr>MS_ClipArt_Gallery.2</vt:lpstr>
      <vt:lpstr>Chapter 1: Introduction </vt:lpstr>
      <vt:lpstr>Outline</vt:lpstr>
      <vt:lpstr>Database Management System (DBMS)</vt:lpstr>
      <vt:lpstr>PowerPoint 演示文稿</vt:lpstr>
      <vt:lpstr>University Database Example</vt:lpstr>
      <vt:lpstr>Drawbacks of using file systems to store data</vt:lpstr>
      <vt:lpstr>Drawbacks of using file systems to store data (Cont.)</vt:lpstr>
      <vt:lpstr>文件系统阶段</vt:lpstr>
      <vt:lpstr>数据库系统的特点</vt:lpstr>
      <vt:lpstr>PowerPoint 演示文稿</vt:lpstr>
      <vt:lpstr>PowerPoint 演示文稿</vt:lpstr>
      <vt:lpstr>Levels of Abstraction</vt:lpstr>
      <vt:lpstr>View of Data</vt:lpstr>
      <vt:lpstr>Instances and Schemas</vt:lpstr>
      <vt:lpstr>Data Models</vt:lpstr>
      <vt:lpstr>Relational Model</vt:lpstr>
      <vt:lpstr>A Sample Relational Database</vt:lpstr>
      <vt:lpstr>Data Definition Language (DDL)</vt:lpstr>
      <vt:lpstr>Data Manipulation Language (DML)</vt:lpstr>
      <vt:lpstr>SQL</vt:lpstr>
      <vt:lpstr>Database Design</vt:lpstr>
      <vt:lpstr>Database Design (Cont.)</vt:lpstr>
      <vt:lpstr>Design Approaches</vt:lpstr>
      <vt:lpstr>Object-Relational Data Models</vt:lpstr>
      <vt:lpstr>XML:  Extensible Markup Language</vt:lpstr>
      <vt:lpstr>Database Engine</vt:lpstr>
      <vt:lpstr>PowerPoint 演示文稿</vt:lpstr>
      <vt:lpstr>PowerPoint 演示文稿</vt:lpstr>
      <vt:lpstr>Storage Management</vt:lpstr>
      <vt:lpstr>Storage Hierarchy</vt:lpstr>
      <vt:lpstr>Magnetic Hard Disk Mechanism</vt:lpstr>
      <vt:lpstr>Overview of Primary Components</vt:lpstr>
      <vt:lpstr>Query Processing</vt:lpstr>
      <vt:lpstr>Query Processing (Cont.)</vt:lpstr>
      <vt:lpstr>Transaction Management </vt:lpstr>
      <vt:lpstr>Database Users and Administrators</vt:lpstr>
      <vt:lpstr>Database System Internals</vt:lpstr>
      <vt:lpstr>Database Architecture</vt:lpstr>
      <vt:lpstr>PowerPoint 演示文稿</vt:lpstr>
      <vt:lpstr>PowerPoint 演示文稿</vt:lpstr>
      <vt:lpstr>PowerPoint 演示文稿</vt:lpstr>
      <vt:lpstr>PowerPoint 演示文稿</vt:lpstr>
      <vt:lpstr>History of Database Systems</vt:lpstr>
      <vt:lpstr>History (cont.)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End of Chapter 1</vt:lpstr>
      <vt:lpstr>Custom Show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Marilyn Turnamian</dc:creator>
  <cp:lastModifiedBy>akang</cp:lastModifiedBy>
  <cp:revision>217</cp:revision>
  <cp:lastPrinted>2005-01-10T21:51:00Z</cp:lastPrinted>
  <dcterms:created xsi:type="dcterms:W3CDTF">1999-11-04T20:50:00Z</dcterms:created>
  <dcterms:modified xsi:type="dcterms:W3CDTF">2023-09-06T03:02:27Z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2052-11.1.0.12980</vt:lpwstr>
  </property>
  <property fmtid="{D5CDD505-2E9C-101B-9397-08002B2CF9AE}" pid="3" name="ICV">
    <vt:lpwstr>9DDBBA1D436347CE8105442F0C61E351</vt:lpwstr>
  </property>
</Properties>
</file>